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5C7AB-8373-49E8-8A29-637226A63A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270BCF0-0C6A-464A-A5CE-CA4DE46859D1}">
      <dgm:prSet phldrT="[Text]"/>
      <dgm:spPr/>
      <dgm:t>
        <a:bodyPr/>
        <a:lstStyle/>
        <a:p>
          <a:r>
            <a:rPr lang="en-US" dirty="0" smtClean="0"/>
            <a:t>SOURCES</a:t>
          </a:r>
          <a:endParaRPr lang="en-US" dirty="0"/>
        </a:p>
      </dgm:t>
    </dgm:pt>
    <dgm:pt modelId="{470C499D-E1FB-4368-ABD7-F4CFF82F5F3E}" type="parTrans" cxnId="{D33BF266-83F5-4766-A5C2-0BA9A572E2BD}">
      <dgm:prSet/>
      <dgm:spPr/>
      <dgm:t>
        <a:bodyPr/>
        <a:lstStyle/>
        <a:p>
          <a:endParaRPr lang="en-US"/>
        </a:p>
      </dgm:t>
    </dgm:pt>
    <dgm:pt modelId="{959D5E6C-B369-4E83-92B0-4F2408911F5D}" type="sibTrans" cxnId="{D33BF266-83F5-4766-A5C2-0BA9A572E2BD}">
      <dgm:prSet/>
      <dgm:spPr/>
      <dgm:t>
        <a:bodyPr/>
        <a:lstStyle/>
        <a:p>
          <a:endParaRPr lang="en-US"/>
        </a:p>
      </dgm:t>
    </dgm:pt>
    <dgm:pt modelId="{BEF395C5-3B60-4F55-A4AF-A3CB9516FE6A}">
      <dgm:prSet phldrT="[Text]"/>
      <dgm:spPr/>
      <dgm:t>
        <a:bodyPr/>
        <a:lstStyle/>
        <a:p>
          <a:r>
            <a:rPr lang="en-US" dirty="0" smtClean="0"/>
            <a:t>Evidence from the theories of the origin of the earth</a:t>
          </a:r>
          <a:endParaRPr lang="en-US" dirty="0"/>
        </a:p>
      </dgm:t>
    </dgm:pt>
    <dgm:pt modelId="{89E52994-0149-4C7C-A367-80C5FABE2065}" type="parTrans" cxnId="{432FD7DA-D01A-4FA1-8A37-57BEA48CC5CF}">
      <dgm:prSet/>
      <dgm:spPr/>
      <dgm:t>
        <a:bodyPr/>
        <a:lstStyle/>
        <a:p>
          <a:endParaRPr lang="en-US"/>
        </a:p>
      </dgm:t>
    </dgm:pt>
    <dgm:pt modelId="{7B8FB0EC-6889-4448-8BF0-0A004402AA29}" type="sibTrans" cxnId="{432FD7DA-D01A-4FA1-8A37-57BEA48CC5CF}">
      <dgm:prSet/>
      <dgm:spPr/>
      <dgm:t>
        <a:bodyPr/>
        <a:lstStyle/>
        <a:p>
          <a:endParaRPr lang="en-US"/>
        </a:p>
      </dgm:t>
    </dgm:pt>
    <dgm:pt modelId="{C2FF3EA0-E5B2-49D6-907A-85A5BB5CDC08}">
      <dgm:prSet phldrT="[Text]"/>
      <dgm:spPr/>
      <dgm:t>
        <a:bodyPr/>
        <a:lstStyle/>
        <a:p>
          <a:r>
            <a:rPr lang="en-US" dirty="0" smtClean="0"/>
            <a:t>Density</a:t>
          </a:r>
          <a:endParaRPr lang="en-US" dirty="0"/>
        </a:p>
      </dgm:t>
    </dgm:pt>
    <dgm:pt modelId="{48CAE035-7BFF-4B01-9A85-931EA8A44C3A}" type="parTrans" cxnId="{26DD92F4-DF54-4764-A105-B58454A31623}">
      <dgm:prSet/>
      <dgm:spPr/>
      <dgm:t>
        <a:bodyPr/>
        <a:lstStyle/>
        <a:p>
          <a:endParaRPr lang="en-US"/>
        </a:p>
      </dgm:t>
    </dgm:pt>
    <dgm:pt modelId="{7B11BE43-414E-41E7-A451-9C07C1D96534}" type="sibTrans" cxnId="{26DD92F4-DF54-4764-A105-B58454A31623}">
      <dgm:prSet/>
      <dgm:spPr/>
      <dgm:t>
        <a:bodyPr/>
        <a:lstStyle/>
        <a:p>
          <a:endParaRPr lang="en-US"/>
        </a:p>
      </dgm:t>
    </dgm:pt>
    <dgm:pt modelId="{09C6B426-3C43-4C94-8B57-B13C84CB2056}">
      <dgm:prSet phldrT="[Text]"/>
      <dgm:spPr/>
      <dgm:t>
        <a:bodyPr/>
        <a:lstStyle/>
        <a:p>
          <a:r>
            <a:rPr lang="en-US" dirty="0" smtClean="0"/>
            <a:t>Pressure</a:t>
          </a:r>
        </a:p>
      </dgm:t>
    </dgm:pt>
    <dgm:pt modelId="{0AD69424-1ABF-4D82-8FE7-C683CC579BAD}" type="parTrans" cxnId="{4F82C5E3-56FB-4676-B713-960C969D174D}">
      <dgm:prSet/>
      <dgm:spPr/>
      <dgm:t>
        <a:bodyPr/>
        <a:lstStyle/>
        <a:p>
          <a:endParaRPr lang="en-US"/>
        </a:p>
      </dgm:t>
    </dgm:pt>
    <dgm:pt modelId="{9B9CA7A4-7C35-402D-8B82-0F0E85EB5262}" type="sibTrans" cxnId="{4F82C5E3-56FB-4676-B713-960C969D174D}">
      <dgm:prSet/>
      <dgm:spPr/>
      <dgm:t>
        <a:bodyPr/>
        <a:lstStyle/>
        <a:p>
          <a:endParaRPr lang="en-US"/>
        </a:p>
      </dgm:t>
    </dgm:pt>
    <dgm:pt modelId="{00C895F4-2C05-4D75-882F-EF176D8E7DE0}">
      <dgm:prSet phldrT="[Text]"/>
      <dgm:spPr/>
      <dgm:t>
        <a:bodyPr/>
        <a:lstStyle/>
        <a:p>
          <a:r>
            <a:rPr lang="en-US" dirty="0" smtClean="0"/>
            <a:t>Natural sources</a:t>
          </a:r>
          <a:endParaRPr lang="en-US" dirty="0"/>
        </a:p>
      </dgm:t>
    </dgm:pt>
    <dgm:pt modelId="{74CF210F-B3FF-4B23-9E6F-23BAB1EF3041}" type="parTrans" cxnId="{35935745-A60C-4C5A-9478-9A9E4D22D1A5}">
      <dgm:prSet/>
      <dgm:spPr/>
      <dgm:t>
        <a:bodyPr/>
        <a:lstStyle/>
        <a:p>
          <a:endParaRPr lang="en-US"/>
        </a:p>
      </dgm:t>
    </dgm:pt>
    <dgm:pt modelId="{653B0579-CE38-4DFE-8879-84714C318FFD}" type="sibTrans" cxnId="{35935745-A60C-4C5A-9478-9A9E4D22D1A5}">
      <dgm:prSet/>
      <dgm:spPr/>
      <dgm:t>
        <a:bodyPr/>
        <a:lstStyle/>
        <a:p>
          <a:endParaRPr lang="en-US"/>
        </a:p>
      </dgm:t>
    </dgm:pt>
    <dgm:pt modelId="{EF31789F-B53A-4F5F-9A01-D87B1CF6D290}">
      <dgm:prSet phldrT="[Text]"/>
      <dgm:spPr/>
      <dgm:t>
        <a:bodyPr/>
        <a:lstStyle/>
        <a:p>
          <a:r>
            <a:rPr lang="en-US" dirty="0" smtClean="0"/>
            <a:t>Like volcanic eruption</a:t>
          </a:r>
          <a:endParaRPr lang="en-US" dirty="0"/>
        </a:p>
      </dgm:t>
    </dgm:pt>
    <dgm:pt modelId="{950756BD-1661-479E-A4F7-FC70DA238D77}" type="parTrans" cxnId="{1F0F16B5-2E13-4EDB-8304-68A97895EE96}">
      <dgm:prSet/>
      <dgm:spPr/>
      <dgm:t>
        <a:bodyPr/>
        <a:lstStyle/>
        <a:p>
          <a:endParaRPr lang="en-US"/>
        </a:p>
      </dgm:t>
    </dgm:pt>
    <dgm:pt modelId="{3EBB9555-7D20-4B24-BE9F-6CECAFB6DA89}" type="sibTrans" cxnId="{1F0F16B5-2E13-4EDB-8304-68A97895EE96}">
      <dgm:prSet/>
      <dgm:spPr/>
      <dgm:t>
        <a:bodyPr/>
        <a:lstStyle/>
        <a:p>
          <a:endParaRPr lang="en-US"/>
        </a:p>
      </dgm:t>
    </dgm:pt>
    <dgm:pt modelId="{2A8BC41A-F70F-4058-BF2E-AF5DBEA69690}">
      <dgm:prSet phldrT="[Text]"/>
      <dgm:spPr/>
      <dgm:t>
        <a:bodyPr/>
        <a:lstStyle/>
        <a:p>
          <a:r>
            <a:rPr lang="en-US" dirty="0" smtClean="0"/>
            <a:t>Artificial sources</a:t>
          </a:r>
          <a:endParaRPr lang="en-US" dirty="0"/>
        </a:p>
      </dgm:t>
    </dgm:pt>
    <dgm:pt modelId="{9094CBD9-1C7D-4338-A32C-265E26EA4C1E}" type="parTrans" cxnId="{2773F906-4C69-4CB7-9363-91ECEB040573}">
      <dgm:prSet/>
      <dgm:spPr/>
      <dgm:t>
        <a:bodyPr/>
        <a:lstStyle/>
        <a:p>
          <a:endParaRPr lang="en-US"/>
        </a:p>
      </dgm:t>
    </dgm:pt>
    <dgm:pt modelId="{F784DBE3-A597-47BB-A279-C3D948BBE338}" type="sibTrans" cxnId="{2773F906-4C69-4CB7-9363-91ECEB040573}">
      <dgm:prSet/>
      <dgm:spPr/>
      <dgm:t>
        <a:bodyPr/>
        <a:lstStyle/>
        <a:p>
          <a:endParaRPr lang="en-US"/>
        </a:p>
      </dgm:t>
    </dgm:pt>
    <dgm:pt modelId="{B136D372-1C90-4D57-A5B9-657CD222AC58}">
      <dgm:prSet phldrT="[Text]"/>
      <dgm:spPr/>
      <dgm:t>
        <a:bodyPr/>
        <a:lstStyle/>
        <a:p>
          <a:r>
            <a:rPr lang="en-US" dirty="0" smtClean="0"/>
            <a:t>Temperature</a:t>
          </a:r>
          <a:endParaRPr lang="en-US" dirty="0"/>
        </a:p>
      </dgm:t>
    </dgm:pt>
    <dgm:pt modelId="{FAD5CD3A-81FB-499B-9647-C6883653B11B}" type="parTrans" cxnId="{7C807C54-FA1F-4D51-BA32-F8BCFCEE7569}">
      <dgm:prSet/>
      <dgm:spPr/>
      <dgm:t>
        <a:bodyPr/>
        <a:lstStyle/>
        <a:p>
          <a:endParaRPr lang="en-US"/>
        </a:p>
      </dgm:t>
    </dgm:pt>
    <dgm:pt modelId="{0010B569-158D-4A78-8AA2-E18163BEE772}" type="sibTrans" cxnId="{7C807C54-FA1F-4D51-BA32-F8BCFCEE7569}">
      <dgm:prSet/>
      <dgm:spPr/>
      <dgm:t>
        <a:bodyPr/>
        <a:lstStyle/>
        <a:p>
          <a:endParaRPr lang="en-US"/>
        </a:p>
      </dgm:t>
    </dgm:pt>
    <dgm:pt modelId="{B3E3CE3E-A150-48FF-87A8-953627ACED69}">
      <dgm:prSet phldrT="[Text]"/>
      <dgm:spPr/>
      <dgm:t>
        <a:bodyPr/>
        <a:lstStyle/>
        <a:p>
          <a:r>
            <a:rPr lang="en-US" dirty="0" smtClean="0"/>
            <a:t>Earthquake and seismology</a:t>
          </a:r>
          <a:endParaRPr lang="en-US" dirty="0"/>
        </a:p>
      </dgm:t>
    </dgm:pt>
    <dgm:pt modelId="{A6FB6621-E076-4900-807F-C624F3772CC2}" type="parTrans" cxnId="{272A8E47-C250-4FB9-87F6-70DE96993454}">
      <dgm:prSet/>
      <dgm:spPr/>
      <dgm:t>
        <a:bodyPr/>
        <a:lstStyle/>
        <a:p>
          <a:endParaRPr lang="en-US"/>
        </a:p>
      </dgm:t>
    </dgm:pt>
    <dgm:pt modelId="{5236B2FA-0EEC-4C73-A8D1-A65009BFB8D8}" type="sibTrans" cxnId="{272A8E47-C250-4FB9-87F6-70DE96993454}">
      <dgm:prSet/>
      <dgm:spPr/>
      <dgm:t>
        <a:bodyPr/>
        <a:lstStyle/>
        <a:p>
          <a:endParaRPr lang="en-US"/>
        </a:p>
      </dgm:t>
    </dgm:pt>
    <dgm:pt modelId="{668781D4-31CD-49DC-9605-62995B48459D}" type="pres">
      <dgm:prSet presAssocID="{6395C7AB-8373-49E8-8A29-637226A63A0A}" presName="diagram" presStyleCnt="0">
        <dgm:presLayoutVars>
          <dgm:chPref val="1"/>
          <dgm:dir/>
          <dgm:animOne val="branch"/>
          <dgm:animLvl val="lvl"/>
          <dgm:resizeHandles val="exact"/>
        </dgm:presLayoutVars>
      </dgm:prSet>
      <dgm:spPr/>
      <dgm:t>
        <a:bodyPr/>
        <a:lstStyle/>
        <a:p>
          <a:endParaRPr lang="en-US"/>
        </a:p>
      </dgm:t>
    </dgm:pt>
    <dgm:pt modelId="{37E9758B-1D77-4267-AE78-035C910AF6B6}" type="pres">
      <dgm:prSet presAssocID="{B270BCF0-0C6A-464A-A5CE-CA4DE46859D1}" presName="root1" presStyleCnt="0"/>
      <dgm:spPr/>
    </dgm:pt>
    <dgm:pt modelId="{A68B0B94-889E-4C23-A30B-94D75DCADBF5}" type="pres">
      <dgm:prSet presAssocID="{B270BCF0-0C6A-464A-A5CE-CA4DE46859D1}" presName="LevelOneTextNode" presStyleLbl="node0" presStyleIdx="0" presStyleCnt="1">
        <dgm:presLayoutVars>
          <dgm:chPref val="3"/>
        </dgm:presLayoutVars>
      </dgm:prSet>
      <dgm:spPr/>
      <dgm:t>
        <a:bodyPr/>
        <a:lstStyle/>
        <a:p>
          <a:endParaRPr lang="en-US"/>
        </a:p>
      </dgm:t>
    </dgm:pt>
    <dgm:pt modelId="{BB24E615-CBEB-446C-98FD-6D85B75A07B8}" type="pres">
      <dgm:prSet presAssocID="{B270BCF0-0C6A-464A-A5CE-CA4DE46859D1}" presName="level2hierChild" presStyleCnt="0"/>
      <dgm:spPr/>
    </dgm:pt>
    <dgm:pt modelId="{A18DC52D-E551-44EE-BE94-997811E9473F}" type="pres">
      <dgm:prSet presAssocID="{89E52994-0149-4C7C-A367-80C5FABE2065}" presName="conn2-1" presStyleLbl="parChTrans1D2" presStyleIdx="0" presStyleCnt="3"/>
      <dgm:spPr/>
      <dgm:t>
        <a:bodyPr/>
        <a:lstStyle/>
        <a:p>
          <a:endParaRPr lang="en-US"/>
        </a:p>
      </dgm:t>
    </dgm:pt>
    <dgm:pt modelId="{2607DD72-E2B1-4D90-ABF0-4DC09EAB84B1}" type="pres">
      <dgm:prSet presAssocID="{89E52994-0149-4C7C-A367-80C5FABE2065}" presName="connTx" presStyleLbl="parChTrans1D2" presStyleIdx="0" presStyleCnt="3"/>
      <dgm:spPr/>
      <dgm:t>
        <a:bodyPr/>
        <a:lstStyle/>
        <a:p>
          <a:endParaRPr lang="en-US"/>
        </a:p>
      </dgm:t>
    </dgm:pt>
    <dgm:pt modelId="{32EDE71D-98D4-4DF3-93C2-CE38BE176E23}" type="pres">
      <dgm:prSet presAssocID="{BEF395C5-3B60-4F55-A4AF-A3CB9516FE6A}" presName="root2" presStyleCnt="0"/>
      <dgm:spPr/>
    </dgm:pt>
    <dgm:pt modelId="{D51BB5A1-3191-4694-8A9E-169A3E06AEDA}" type="pres">
      <dgm:prSet presAssocID="{BEF395C5-3B60-4F55-A4AF-A3CB9516FE6A}" presName="LevelTwoTextNode" presStyleLbl="node2" presStyleIdx="0" presStyleCnt="3">
        <dgm:presLayoutVars>
          <dgm:chPref val="3"/>
        </dgm:presLayoutVars>
      </dgm:prSet>
      <dgm:spPr/>
      <dgm:t>
        <a:bodyPr/>
        <a:lstStyle/>
        <a:p>
          <a:endParaRPr lang="en-US"/>
        </a:p>
      </dgm:t>
    </dgm:pt>
    <dgm:pt modelId="{72757CCC-26BA-45BC-AEDA-1A856D80A458}" type="pres">
      <dgm:prSet presAssocID="{BEF395C5-3B60-4F55-A4AF-A3CB9516FE6A}" presName="level3hierChild" presStyleCnt="0"/>
      <dgm:spPr/>
    </dgm:pt>
    <dgm:pt modelId="{E5CE08BB-F15D-44C7-B6E8-3C5C370C099C}" type="pres">
      <dgm:prSet presAssocID="{9094CBD9-1C7D-4338-A32C-265E26EA4C1E}" presName="conn2-1" presStyleLbl="parChTrans1D2" presStyleIdx="1" presStyleCnt="3"/>
      <dgm:spPr/>
      <dgm:t>
        <a:bodyPr/>
        <a:lstStyle/>
        <a:p>
          <a:endParaRPr lang="en-US"/>
        </a:p>
      </dgm:t>
    </dgm:pt>
    <dgm:pt modelId="{6B353C86-1673-4121-BAD1-701FEC30FE06}" type="pres">
      <dgm:prSet presAssocID="{9094CBD9-1C7D-4338-A32C-265E26EA4C1E}" presName="connTx" presStyleLbl="parChTrans1D2" presStyleIdx="1" presStyleCnt="3"/>
      <dgm:spPr/>
      <dgm:t>
        <a:bodyPr/>
        <a:lstStyle/>
        <a:p>
          <a:endParaRPr lang="en-US"/>
        </a:p>
      </dgm:t>
    </dgm:pt>
    <dgm:pt modelId="{433D13C5-09AA-4B1E-9A14-984D4E089BC0}" type="pres">
      <dgm:prSet presAssocID="{2A8BC41A-F70F-4058-BF2E-AF5DBEA69690}" presName="root2" presStyleCnt="0"/>
      <dgm:spPr/>
    </dgm:pt>
    <dgm:pt modelId="{22C91E19-5F32-44AA-A4BC-F627CD7656E6}" type="pres">
      <dgm:prSet presAssocID="{2A8BC41A-F70F-4058-BF2E-AF5DBEA69690}" presName="LevelTwoTextNode" presStyleLbl="node2" presStyleIdx="1" presStyleCnt="3">
        <dgm:presLayoutVars>
          <dgm:chPref val="3"/>
        </dgm:presLayoutVars>
      </dgm:prSet>
      <dgm:spPr/>
      <dgm:t>
        <a:bodyPr/>
        <a:lstStyle/>
        <a:p>
          <a:endParaRPr lang="en-US"/>
        </a:p>
      </dgm:t>
    </dgm:pt>
    <dgm:pt modelId="{8E093558-D2A3-432C-9735-64A3E48C3F8A}" type="pres">
      <dgm:prSet presAssocID="{2A8BC41A-F70F-4058-BF2E-AF5DBEA69690}" presName="level3hierChild" presStyleCnt="0"/>
      <dgm:spPr/>
    </dgm:pt>
    <dgm:pt modelId="{4BB5752A-9667-4851-A081-7F2610AB59AE}" type="pres">
      <dgm:prSet presAssocID="{48CAE035-7BFF-4B01-9A85-931EA8A44C3A}" presName="conn2-1" presStyleLbl="parChTrans1D3" presStyleIdx="0" presStyleCnt="5"/>
      <dgm:spPr/>
      <dgm:t>
        <a:bodyPr/>
        <a:lstStyle/>
        <a:p>
          <a:endParaRPr lang="en-US"/>
        </a:p>
      </dgm:t>
    </dgm:pt>
    <dgm:pt modelId="{96595CCB-D801-44DF-B9FA-5A4F8ED2B059}" type="pres">
      <dgm:prSet presAssocID="{48CAE035-7BFF-4B01-9A85-931EA8A44C3A}" presName="connTx" presStyleLbl="parChTrans1D3" presStyleIdx="0" presStyleCnt="5"/>
      <dgm:spPr/>
      <dgm:t>
        <a:bodyPr/>
        <a:lstStyle/>
        <a:p>
          <a:endParaRPr lang="en-US"/>
        </a:p>
      </dgm:t>
    </dgm:pt>
    <dgm:pt modelId="{A1D14335-C266-496C-9E38-5D7AA906AAB9}" type="pres">
      <dgm:prSet presAssocID="{C2FF3EA0-E5B2-49D6-907A-85A5BB5CDC08}" presName="root2" presStyleCnt="0"/>
      <dgm:spPr/>
    </dgm:pt>
    <dgm:pt modelId="{B61E0C73-0418-4207-AFCB-DA2722EEA09B}" type="pres">
      <dgm:prSet presAssocID="{C2FF3EA0-E5B2-49D6-907A-85A5BB5CDC08}" presName="LevelTwoTextNode" presStyleLbl="node3" presStyleIdx="0" presStyleCnt="5">
        <dgm:presLayoutVars>
          <dgm:chPref val="3"/>
        </dgm:presLayoutVars>
      </dgm:prSet>
      <dgm:spPr/>
      <dgm:t>
        <a:bodyPr/>
        <a:lstStyle/>
        <a:p>
          <a:endParaRPr lang="en-US"/>
        </a:p>
      </dgm:t>
    </dgm:pt>
    <dgm:pt modelId="{D8EA35E6-DA61-4AF2-95DA-2567C5300171}" type="pres">
      <dgm:prSet presAssocID="{C2FF3EA0-E5B2-49D6-907A-85A5BB5CDC08}" presName="level3hierChild" presStyleCnt="0"/>
      <dgm:spPr/>
    </dgm:pt>
    <dgm:pt modelId="{F982DCDE-A250-496D-A259-D64CC07C7DEB}" type="pres">
      <dgm:prSet presAssocID="{FAD5CD3A-81FB-499B-9647-C6883653B11B}" presName="conn2-1" presStyleLbl="parChTrans1D3" presStyleIdx="1" presStyleCnt="5"/>
      <dgm:spPr/>
      <dgm:t>
        <a:bodyPr/>
        <a:lstStyle/>
        <a:p>
          <a:endParaRPr lang="en-US"/>
        </a:p>
      </dgm:t>
    </dgm:pt>
    <dgm:pt modelId="{BF412328-7B98-43E0-974C-4E3AC3FFBB3F}" type="pres">
      <dgm:prSet presAssocID="{FAD5CD3A-81FB-499B-9647-C6883653B11B}" presName="connTx" presStyleLbl="parChTrans1D3" presStyleIdx="1" presStyleCnt="5"/>
      <dgm:spPr/>
      <dgm:t>
        <a:bodyPr/>
        <a:lstStyle/>
        <a:p>
          <a:endParaRPr lang="en-US"/>
        </a:p>
      </dgm:t>
    </dgm:pt>
    <dgm:pt modelId="{B894D9E2-A8B6-4811-A3E1-313A578461EA}" type="pres">
      <dgm:prSet presAssocID="{B136D372-1C90-4D57-A5B9-657CD222AC58}" presName="root2" presStyleCnt="0"/>
      <dgm:spPr/>
    </dgm:pt>
    <dgm:pt modelId="{F939CB9A-6316-4A42-9B43-2E221ACB228E}" type="pres">
      <dgm:prSet presAssocID="{B136D372-1C90-4D57-A5B9-657CD222AC58}" presName="LevelTwoTextNode" presStyleLbl="node3" presStyleIdx="1" presStyleCnt="5">
        <dgm:presLayoutVars>
          <dgm:chPref val="3"/>
        </dgm:presLayoutVars>
      </dgm:prSet>
      <dgm:spPr/>
      <dgm:t>
        <a:bodyPr/>
        <a:lstStyle/>
        <a:p>
          <a:endParaRPr lang="en-US"/>
        </a:p>
      </dgm:t>
    </dgm:pt>
    <dgm:pt modelId="{1B9292D0-AF05-4D92-A6B0-601059F3447A}" type="pres">
      <dgm:prSet presAssocID="{B136D372-1C90-4D57-A5B9-657CD222AC58}" presName="level3hierChild" presStyleCnt="0"/>
      <dgm:spPr/>
    </dgm:pt>
    <dgm:pt modelId="{82F1D364-29E9-43FD-A97E-204F0DA1E421}" type="pres">
      <dgm:prSet presAssocID="{0AD69424-1ABF-4D82-8FE7-C683CC579BAD}" presName="conn2-1" presStyleLbl="parChTrans1D3" presStyleIdx="2" presStyleCnt="5"/>
      <dgm:spPr/>
      <dgm:t>
        <a:bodyPr/>
        <a:lstStyle/>
        <a:p>
          <a:endParaRPr lang="en-US"/>
        </a:p>
      </dgm:t>
    </dgm:pt>
    <dgm:pt modelId="{58DE1312-DE43-4AEA-8EFB-BE0D30C790A5}" type="pres">
      <dgm:prSet presAssocID="{0AD69424-1ABF-4D82-8FE7-C683CC579BAD}" presName="connTx" presStyleLbl="parChTrans1D3" presStyleIdx="2" presStyleCnt="5"/>
      <dgm:spPr/>
      <dgm:t>
        <a:bodyPr/>
        <a:lstStyle/>
        <a:p>
          <a:endParaRPr lang="en-US"/>
        </a:p>
      </dgm:t>
    </dgm:pt>
    <dgm:pt modelId="{03F3DF37-E71A-44A7-9C74-F7DFCC33111E}" type="pres">
      <dgm:prSet presAssocID="{09C6B426-3C43-4C94-8B57-B13C84CB2056}" presName="root2" presStyleCnt="0"/>
      <dgm:spPr/>
    </dgm:pt>
    <dgm:pt modelId="{CA66ECD8-5CF9-4124-B5F8-F4ADA1B4F44C}" type="pres">
      <dgm:prSet presAssocID="{09C6B426-3C43-4C94-8B57-B13C84CB2056}" presName="LevelTwoTextNode" presStyleLbl="node3" presStyleIdx="2" presStyleCnt="5">
        <dgm:presLayoutVars>
          <dgm:chPref val="3"/>
        </dgm:presLayoutVars>
      </dgm:prSet>
      <dgm:spPr/>
      <dgm:t>
        <a:bodyPr/>
        <a:lstStyle/>
        <a:p>
          <a:endParaRPr lang="en-US"/>
        </a:p>
      </dgm:t>
    </dgm:pt>
    <dgm:pt modelId="{2025CAA1-7173-44B9-80F3-AA7FE27428CC}" type="pres">
      <dgm:prSet presAssocID="{09C6B426-3C43-4C94-8B57-B13C84CB2056}" presName="level3hierChild" presStyleCnt="0"/>
      <dgm:spPr/>
    </dgm:pt>
    <dgm:pt modelId="{FF025541-2909-426B-ADB6-41B5EB1C0C43}" type="pres">
      <dgm:prSet presAssocID="{74CF210F-B3FF-4B23-9E6F-23BAB1EF3041}" presName="conn2-1" presStyleLbl="parChTrans1D2" presStyleIdx="2" presStyleCnt="3"/>
      <dgm:spPr/>
      <dgm:t>
        <a:bodyPr/>
        <a:lstStyle/>
        <a:p>
          <a:endParaRPr lang="en-US"/>
        </a:p>
      </dgm:t>
    </dgm:pt>
    <dgm:pt modelId="{AAB57A62-F91A-4538-8D6C-FD3183FE72FD}" type="pres">
      <dgm:prSet presAssocID="{74CF210F-B3FF-4B23-9E6F-23BAB1EF3041}" presName="connTx" presStyleLbl="parChTrans1D2" presStyleIdx="2" presStyleCnt="3"/>
      <dgm:spPr/>
      <dgm:t>
        <a:bodyPr/>
        <a:lstStyle/>
        <a:p>
          <a:endParaRPr lang="en-US"/>
        </a:p>
      </dgm:t>
    </dgm:pt>
    <dgm:pt modelId="{D3D40706-1316-4C46-97F9-010E896BCBAE}" type="pres">
      <dgm:prSet presAssocID="{00C895F4-2C05-4D75-882F-EF176D8E7DE0}" presName="root2" presStyleCnt="0"/>
      <dgm:spPr/>
    </dgm:pt>
    <dgm:pt modelId="{8A0F91F9-0FFE-4B89-AD39-A615E9A88BA2}" type="pres">
      <dgm:prSet presAssocID="{00C895F4-2C05-4D75-882F-EF176D8E7DE0}" presName="LevelTwoTextNode" presStyleLbl="node2" presStyleIdx="2" presStyleCnt="3">
        <dgm:presLayoutVars>
          <dgm:chPref val="3"/>
        </dgm:presLayoutVars>
      </dgm:prSet>
      <dgm:spPr/>
      <dgm:t>
        <a:bodyPr/>
        <a:lstStyle/>
        <a:p>
          <a:endParaRPr lang="en-US"/>
        </a:p>
      </dgm:t>
    </dgm:pt>
    <dgm:pt modelId="{36FCC2CF-BFAE-4CDC-AD85-A7EB901FD44F}" type="pres">
      <dgm:prSet presAssocID="{00C895F4-2C05-4D75-882F-EF176D8E7DE0}" presName="level3hierChild" presStyleCnt="0"/>
      <dgm:spPr/>
    </dgm:pt>
    <dgm:pt modelId="{E06BF9DE-6A0C-43A1-9D2C-B6501FF49A36}" type="pres">
      <dgm:prSet presAssocID="{950756BD-1661-479E-A4F7-FC70DA238D77}" presName="conn2-1" presStyleLbl="parChTrans1D3" presStyleIdx="3" presStyleCnt="5"/>
      <dgm:spPr/>
      <dgm:t>
        <a:bodyPr/>
        <a:lstStyle/>
        <a:p>
          <a:endParaRPr lang="en-US"/>
        </a:p>
      </dgm:t>
    </dgm:pt>
    <dgm:pt modelId="{DFD6AE10-7CE6-483A-98F5-309BBBD676EE}" type="pres">
      <dgm:prSet presAssocID="{950756BD-1661-479E-A4F7-FC70DA238D77}" presName="connTx" presStyleLbl="parChTrans1D3" presStyleIdx="3" presStyleCnt="5"/>
      <dgm:spPr/>
      <dgm:t>
        <a:bodyPr/>
        <a:lstStyle/>
        <a:p>
          <a:endParaRPr lang="en-US"/>
        </a:p>
      </dgm:t>
    </dgm:pt>
    <dgm:pt modelId="{0E18A540-5A85-4D99-AB67-BA526F27DE9C}" type="pres">
      <dgm:prSet presAssocID="{EF31789F-B53A-4F5F-9A01-D87B1CF6D290}" presName="root2" presStyleCnt="0"/>
      <dgm:spPr/>
    </dgm:pt>
    <dgm:pt modelId="{29432B17-3C77-4DDD-B58A-A5689436DE11}" type="pres">
      <dgm:prSet presAssocID="{EF31789F-B53A-4F5F-9A01-D87B1CF6D290}" presName="LevelTwoTextNode" presStyleLbl="node3" presStyleIdx="3" presStyleCnt="5">
        <dgm:presLayoutVars>
          <dgm:chPref val="3"/>
        </dgm:presLayoutVars>
      </dgm:prSet>
      <dgm:spPr/>
      <dgm:t>
        <a:bodyPr/>
        <a:lstStyle/>
        <a:p>
          <a:endParaRPr lang="en-US"/>
        </a:p>
      </dgm:t>
    </dgm:pt>
    <dgm:pt modelId="{6FB62865-84CC-40D4-8F60-CDDD9C1EC847}" type="pres">
      <dgm:prSet presAssocID="{EF31789F-B53A-4F5F-9A01-D87B1CF6D290}" presName="level3hierChild" presStyleCnt="0"/>
      <dgm:spPr/>
    </dgm:pt>
    <dgm:pt modelId="{72FED31B-8368-4D33-BD9F-A345BFB774D8}" type="pres">
      <dgm:prSet presAssocID="{A6FB6621-E076-4900-807F-C624F3772CC2}" presName="conn2-1" presStyleLbl="parChTrans1D3" presStyleIdx="4" presStyleCnt="5"/>
      <dgm:spPr/>
      <dgm:t>
        <a:bodyPr/>
        <a:lstStyle/>
        <a:p>
          <a:endParaRPr lang="en-US"/>
        </a:p>
      </dgm:t>
    </dgm:pt>
    <dgm:pt modelId="{02EA96DC-079D-469B-B4C2-35E1ECF645A3}" type="pres">
      <dgm:prSet presAssocID="{A6FB6621-E076-4900-807F-C624F3772CC2}" presName="connTx" presStyleLbl="parChTrans1D3" presStyleIdx="4" presStyleCnt="5"/>
      <dgm:spPr/>
      <dgm:t>
        <a:bodyPr/>
        <a:lstStyle/>
        <a:p>
          <a:endParaRPr lang="en-US"/>
        </a:p>
      </dgm:t>
    </dgm:pt>
    <dgm:pt modelId="{F8BBD87F-5F2E-4121-B18F-F82AD6FAC5A4}" type="pres">
      <dgm:prSet presAssocID="{B3E3CE3E-A150-48FF-87A8-953627ACED69}" presName="root2" presStyleCnt="0"/>
      <dgm:spPr/>
    </dgm:pt>
    <dgm:pt modelId="{E9313F61-D082-4CCB-B6A9-ABF49D4D7185}" type="pres">
      <dgm:prSet presAssocID="{B3E3CE3E-A150-48FF-87A8-953627ACED69}" presName="LevelTwoTextNode" presStyleLbl="node3" presStyleIdx="4" presStyleCnt="5">
        <dgm:presLayoutVars>
          <dgm:chPref val="3"/>
        </dgm:presLayoutVars>
      </dgm:prSet>
      <dgm:spPr/>
      <dgm:t>
        <a:bodyPr/>
        <a:lstStyle/>
        <a:p>
          <a:endParaRPr lang="en-US"/>
        </a:p>
      </dgm:t>
    </dgm:pt>
    <dgm:pt modelId="{CE360CDE-125B-487A-A1EC-3920D36A7D6F}" type="pres">
      <dgm:prSet presAssocID="{B3E3CE3E-A150-48FF-87A8-953627ACED69}" presName="level3hierChild" presStyleCnt="0"/>
      <dgm:spPr/>
    </dgm:pt>
  </dgm:ptLst>
  <dgm:cxnLst>
    <dgm:cxn modelId="{272A8E47-C250-4FB9-87F6-70DE96993454}" srcId="{00C895F4-2C05-4D75-882F-EF176D8E7DE0}" destId="{B3E3CE3E-A150-48FF-87A8-953627ACED69}" srcOrd="1" destOrd="0" parTransId="{A6FB6621-E076-4900-807F-C624F3772CC2}" sibTransId="{5236B2FA-0EEC-4C73-A8D1-A65009BFB8D8}"/>
    <dgm:cxn modelId="{4E174739-70D9-4CF1-8D94-C58560C9EA87}" type="presOf" srcId="{0AD69424-1ABF-4D82-8FE7-C683CC579BAD}" destId="{82F1D364-29E9-43FD-A97E-204F0DA1E421}" srcOrd="0" destOrd="0" presId="urn:microsoft.com/office/officeart/2005/8/layout/hierarchy2"/>
    <dgm:cxn modelId="{BBA12FB0-20F0-471F-B713-64FCCE3BC83C}" type="presOf" srcId="{09C6B426-3C43-4C94-8B57-B13C84CB2056}" destId="{CA66ECD8-5CF9-4124-B5F8-F4ADA1B4F44C}" srcOrd="0" destOrd="0" presId="urn:microsoft.com/office/officeart/2005/8/layout/hierarchy2"/>
    <dgm:cxn modelId="{E59CAC25-8F10-4A43-B738-7352CC91F80B}" type="presOf" srcId="{89E52994-0149-4C7C-A367-80C5FABE2065}" destId="{2607DD72-E2B1-4D90-ABF0-4DC09EAB84B1}" srcOrd="1" destOrd="0" presId="urn:microsoft.com/office/officeart/2005/8/layout/hierarchy2"/>
    <dgm:cxn modelId="{7862E83C-9B12-488D-8F13-49A9A578A211}" type="presOf" srcId="{48CAE035-7BFF-4B01-9A85-931EA8A44C3A}" destId="{4BB5752A-9667-4851-A081-7F2610AB59AE}" srcOrd="0" destOrd="0" presId="urn:microsoft.com/office/officeart/2005/8/layout/hierarchy2"/>
    <dgm:cxn modelId="{35935745-A60C-4C5A-9478-9A9E4D22D1A5}" srcId="{B270BCF0-0C6A-464A-A5CE-CA4DE46859D1}" destId="{00C895F4-2C05-4D75-882F-EF176D8E7DE0}" srcOrd="2" destOrd="0" parTransId="{74CF210F-B3FF-4B23-9E6F-23BAB1EF3041}" sibTransId="{653B0579-CE38-4DFE-8879-84714C318FFD}"/>
    <dgm:cxn modelId="{F605E9E4-9DAC-4E47-BBF0-18E5C552ADDB}" type="presOf" srcId="{950756BD-1661-479E-A4F7-FC70DA238D77}" destId="{E06BF9DE-6A0C-43A1-9D2C-B6501FF49A36}" srcOrd="0" destOrd="0" presId="urn:microsoft.com/office/officeart/2005/8/layout/hierarchy2"/>
    <dgm:cxn modelId="{31AC16D0-8BCA-45B3-ABC4-938632326D61}" type="presOf" srcId="{9094CBD9-1C7D-4338-A32C-265E26EA4C1E}" destId="{E5CE08BB-F15D-44C7-B6E8-3C5C370C099C}" srcOrd="0" destOrd="0" presId="urn:microsoft.com/office/officeart/2005/8/layout/hierarchy2"/>
    <dgm:cxn modelId="{91438456-5409-45E3-8711-589410123AD8}" type="presOf" srcId="{950756BD-1661-479E-A4F7-FC70DA238D77}" destId="{DFD6AE10-7CE6-483A-98F5-309BBBD676EE}" srcOrd="1" destOrd="0" presId="urn:microsoft.com/office/officeart/2005/8/layout/hierarchy2"/>
    <dgm:cxn modelId="{4F82C5E3-56FB-4676-B713-960C969D174D}" srcId="{2A8BC41A-F70F-4058-BF2E-AF5DBEA69690}" destId="{09C6B426-3C43-4C94-8B57-B13C84CB2056}" srcOrd="2" destOrd="0" parTransId="{0AD69424-1ABF-4D82-8FE7-C683CC579BAD}" sibTransId="{9B9CA7A4-7C35-402D-8B82-0F0E85EB5262}"/>
    <dgm:cxn modelId="{1CEA0229-5EF4-4F41-A5BE-2FDBE072B934}" type="presOf" srcId="{6395C7AB-8373-49E8-8A29-637226A63A0A}" destId="{668781D4-31CD-49DC-9605-62995B48459D}" srcOrd="0" destOrd="0" presId="urn:microsoft.com/office/officeart/2005/8/layout/hierarchy2"/>
    <dgm:cxn modelId="{89F7FCB7-9B76-4EC0-A3E4-15DB7B2B6679}" type="presOf" srcId="{A6FB6621-E076-4900-807F-C624F3772CC2}" destId="{72FED31B-8368-4D33-BD9F-A345BFB774D8}" srcOrd="0" destOrd="0" presId="urn:microsoft.com/office/officeart/2005/8/layout/hierarchy2"/>
    <dgm:cxn modelId="{26DD92F4-DF54-4764-A105-B58454A31623}" srcId="{2A8BC41A-F70F-4058-BF2E-AF5DBEA69690}" destId="{C2FF3EA0-E5B2-49D6-907A-85A5BB5CDC08}" srcOrd="0" destOrd="0" parTransId="{48CAE035-7BFF-4B01-9A85-931EA8A44C3A}" sibTransId="{7B11BE43-414E-41E7-A451-9C07C1D96534}"/>
    <dgm:cxn modelId="{432FD7DA-D01A-4FA1-8A37-57BEA48CC5CF}" srcId="{B270BCF0-0C6A-464A-A5CE-CA4DE46859D1}" destId="{BEF395C5-3B60-4F55-A4AF-A3CB9516FE6A}" srcOrd="0" destOrd="0" parTransId="{89E52994-0149-4C7C-A367-80C5FABE2065}" sibTransId="{7B8FB0EC-6889-4448-8BF0-0A004402AA29}"/>
    <dgm:cxn modelId="{DD7F36B1-7CBB-40E2-A0F0-A67AB6938FBD}" type="presOf" srcId="{B136D372-1C90-4D57-A5B9-657CD222AC58}" destId="{F939CB9A-6316-4A42-9B43-2E221ACB228E}" srcOrd="0" destOrd="0" presId="urn:microsoft.com/office/officeart/2005/8/layout/hierarchy2"/>
    <dgm:cxn modelId="{4C955FAE-E745-404F-B8AC-75275B8A828A}" type="presOf" srcId="{C2FF3EA0-E5B2-49D6-907A-85A5BB5CDC08}" destId="{B61E0C73-0418-4207-AFCB-DA2722EEA09B}" srcOrd="0" destOrd="0" presId="urn:microsoft.com/office/officeart/2005/8/layout/hierarchy2"/>
    <dgm:cxn modelId="{20465F26-D4CF-4677-9743-E15266FED639}" type="presOf" srcId="{A6FB6621-E076-4900-807F-C624F3772CC2}" destId="{02EA96DC-079D-469B-B4C2-35E1ECF645A3}" srcOrd="1" destOrd="0" presId="urn:microsoft.com/office/officeart/2005/8/layout/hierarchy2"/>
    <dgm:cxn modelId="{53BC7A42-8665-4190-8F6E-F7C793F6FE2D}" type="presOf" srcId="{0AD69424-1ABF-4D82-8FE7-C683CC579BAD}" destId="{58DE1312-DE43-4AEA-8EFB-BE0D30C790A5}" srcOrd="1" destOrd="0" presId="urn:microsoft.com/office/officeart/2005/8/layout/hierarchy2"/>
    <dgm:cxn modelId="{2773F906-4C69-4CB7-9363-91ECEB040573}" srcId="{B270BCF0-0C6A-464A-A5CE-CA4DE46859D1}" destId="{2A8BC41A-F70F-4058-BF2E-AF5DBEA69690}" srcOrd="1" destOrd="0" parTransId="{9094CBD9-1C7D-4338-A32C-265E26EA4C1E}" sibTransId="{F784DBE3-A597-47BB-A279-C3D948BBE338}"/>
    <dgm:cxn modelId="{B68DF4E0-5EAA-477F-948A-089FD0AF9BA7}" type="presOf" srcId="{B270BCF0-0C6A-464A-A5CE-CA4DE46859D1}" destId="{A68B0B94-889E-4C23-A30B-94D75DCADBF5}" srcOrd="0" destOrd="0" presId="urn:microsoft.com/office/officeart/2005/8/layout/hierarchy2"/>
    <dgm:cxn modelId="{3391FCBF-B4C2-4645-B43C-9D28BEF3F04D}" type="presOf" srcId="{00C895F4-2C05-4D75-882F-EF176D8E7DE0}" destId="{8A0F91F9-0FFE-4B89-AD39-A615E9A88BA2}" srcOrd="0" destOrd="0" presId="urn:microsoft.com/office/officeart/2005/8/layout/hierarchy2"/>
    <dgm:cxn modelId="{1F0F16B5-2E13-4EDB-8304-68A97895EE96}" srcId="{00C895F4-2C05-4D75-882F-EF176D8E7DE0}" destId="{EF31789F-B53A-4F5F-9A01-D87B1CF6D290}" srcOrd="0" destOrd="0" parTransId="{950756BD-1661-479E-A4F7-FC70DA238D77}" sibTransId="{3EBB9555-7D20-4B24-BE9F-6CECAFB6DA89}"/>
    <dgm:cxn modelId="{3D842F9C-FB46-436C-98F1-2115B780987B}" type="presOf" srcId="{FAD5CD3A-81FB-499B-9647-C6883653B11B}" destId="{F982DCDE-A250-496D-A259-D64CC07C7DEB}" srcOrd="0" destOrd="0" presId="urn:microsoft.com/office/officeart/2005/8/layout/hierarchy2"/>
    <dgm:cxn modelId="{F17540B9-54CD-42B4-9EF4-FA6826A3BD5A}" type="presOf" srcId="{89E52994-0149-4C7C-A367-80C5FABE2065}" destId="{A18DC52D-E551-44EE-BE94-997811E9473F}" srcOrd="0" destOrd="0" presId="urn:microsoft.com/office/officeart/2005/8/layout/hierarchy2"/>
    <dgm:cxn modelId="{C45D9ABF-672A-4221-9E9F-30DF913DD5E7}" type="presOf" srcId="{BEF395C5-3B60-4F55-A4AF-A3CB9516FE6A}" destId="{D51BB5A1-3191-4694-8A9E-169A3E06AEDA}" srcOrd="0" destOrd="0" presId="urn:microsoft.com/office/officeart/2005/8/layout/hierarchy2"/>
    <dgm:cxn modelId="{14338070-A425-4E36-874E-DA941771403A}" type="presOf" srcId="{74CF210F-B3FF-4B23-9E6F-23BAB1EF3041}" destId="{FF025541-2909-426B-ADB6-41B5EB1C0C43}" srcOrd="0" destOrd="0" presId="urn:microsoft.com/office/officeart/2005/8/layout/hierarchy2"/>
    <dgm:cxn modelId="{D33BF266-83F5-4766-A5C2-0BA9A572E2BD}" srcId="{6395C7AB-8373-49E8-8A29-637226A63A0A}" destId="{B270BCF0-0C6A-464A-A5CE-CA4DE46859D1}" srcOrd="0" destOrd="0" parTransId="{470C499D-E1FB-4368-ABD7-F4CFF82F5F3E}" sibTransId="{959D5E6C-B369-4E83-92B0-4F2408911F5D}"/>
    <dgm:cxn modelId="{97B890A7-A9EE-4165-AFA1-8546B7B4F5F4}" type="presOf" srcId="{FAD5CD3A-81FB-499B-9647-C6883653B11B}" destId="{BF412328-7B98-43E0-974C-4E3AC3FFBB3F}" srcOrd="1" destOrd="0" presId="urn:microsoft.com/office/officeart/2005/8/layout/hierarchy2"/>
    <dgm:cxn modelId="{E45A1B74-520B-48AB-BF3C-2E93ED769A51}" type="presOf" srcId="{EF31789F-B53A-4F5F-9A01-D87B1CF6D290}" destId="{29432B17-3C77-4DDD-B58A-A5689436DE11}" srcOrd="0" destOrd="0" presId="urn:microsoft.com/office/officeart/2005/8/layout/hierarchy2"/>
    <dgm:cxn modelId="{7C807C54-FA1F-4D51-BA32-F8BCFCEE7569}" srcId="{2A8BC41A-F70F-4058-BF2E-AF5DBEA69690}" destId="{B136D372-1C90-4D57-A5B9-657CD222AC58}" srcOrd="1" destOrd="0" parTransId="{FAD5CD3A-81FB-499B-9647-C6883653B11B}" sibTransId="{0010B569-158D-4A78-8AA2-E18163BEE772}"/>
    <dgm:cxn modelId="{A4C642B5-18B3-4964-9D41-763D9DBB8A2C}" type="presOf" srcId="{74CF210F-B3FF-4B23-9E6F-23BAB1EF3041}" destId="{AAB57A62-F91A-4538-8D6C-FD3183FE72FD}" srcOrd="1" destOrd="0" presId="urn:microsoft.com/office/officeart/2005/8/layout/hierarchy2"/>
    <dgm:cxn modelId="{800B706D-421D-4707-9F15-9BA2C399DD6A}" type="presOf" srcId="{2A8BC41A-F70F-4058-BF2E-AF5DBEA69690}" destId="{22C91E19-5F32-44AA-A4BC-F627CD7656E6}" srcOrd="0" destOrd="0" presId="urn:microsoft.com/office/officeart/2005/8/layout/hierarchy2"/>
    <dgm:cxn modelId="{8BBFF3B5-29BE-40A9-B4FB-7DB8E8521062}" type="presOf" srcId="{48CAE035-7BFF-4B01-9A85-931EA8A44C3A}" destId="{96595CCB-D801-44DF-B9FA-5A4F8ED2B059}" srcOrd="1" destOrd="0" presId="urn:microsoft.com/office/officeart/2005/8/layout/hierarchy2"/>
    <dgm:cxn modelId="{6F616A92-C1A9-44B1-BF07-CC283A29FDC3}" type="presOf" srcId="{B3E3CE3E-A150-48FF-87A8-953627ACED69}" destId="{E9313F61-D082-4CCB-B6A9-ABF49D4D7185}" srcOrd="0" destOrd="0" presId="urn:microsoft.com/office/officeart/2005/8/layout/hierarchy2"/>
    <dgm:cxn modelId="{EE50B501-6FAA-4556-A1CF-712976D553F7}" type="presOf" srcId="{9094CBD9-1C7D-4338-A32C-265E26EA4C1E}" destId="{6B353C86-1673-4121-BAD1-701FEC30FE06}" srcOrd="1" destOrd="0" presId="urn:microsoft.com/office/officeart/2005/8/layout/hierarchy2"/>
    <dgm:cxn modelId="{CE61AD4F-9166-4E04-8831-087ECBCEB01D}" type="presParOf" srcId="{668781D4-31CD-49DC-9605-62995B48459D}" destId="{37E9758B-1D77-4267-AE78-035C910AF6B6}" srcOrd="0" destOrd="0" presId="urn:microsoft.com/office/officeart/2005/8/layout/hierarchy2"/>
    <dgm:cxn modelId="{C1715750-080B-438F-BCBA-E6B4C9794860}" type="presParOf" srcId="{37E9758B-1D77-4267-AE78-035C910AF6B6}" destId="{A68B0B94-889E-4C23-A30B-94D75DCADBF5}" srcOrd="0" destOrd="0" presId="urn:microsoft.com/office/officeart/2005/8/layout/hierarchy2"/>
    <dgm:cxn modelId="{094DC3A0-8821-4443-A7D6-7E1D09698694}" type="presParOf" srcId="{37E9758B-1D77-4267-AE78-035C910AF6B6}" destId="{BB24E615-CBEB-446C-98FD-6D85B75A07B8}" srcOrd="1" destOrd="0" presId="urn:microsoft.com/office/officeart/2005/8/layout/hierarchy2"/>
    <dgm:cxn modelId="{DDB48E56-8E59-42A8-BCB2-BBB1254CA627}" type="presParOf" srcId="{BB24E615-CBEB-446C-98FD-6D85B75A07B8}" destId="{A18DC52D-E551-44EE-BE94-997811E9473F}" srcOrd="0" destOrd="0" presId="urn:microsoft.com/office/officeart/2005/8/layout/hierarchy2"/>
    <dgm:cxn modelId="{151CD209-1CED-416A-98F6-76EC2FC1CCB4}" type="presParOf" srcId="{A18DC52D-E551-44EE-BE94-997811E9473F}" destId="{2607DD72-E2B1-4D90-ABF0-4DC09EAB84B1}" srcOrd="0" destOrd="0" presId="urn:microsoft.com/office/officeart/2005/8/layout/hierarchy2"/>
    <dgm:cxn modelId="{DDE4C971-AD2C-47A5-B32B-62586D11C4C4}" type="presParOf" srcId="{BB24E615-CBEB-446C-98FD-6D85B75A07B8}" destId="{32EDE71D-98D4-4DF3-93C2-CE38BE176E23}" srcOrd="1" destOrd="0" presId="urn:microsoft.com/office/officeart/2005/8/layout/hierarchy2"/>
    <dgm:cxn modelId="{0A402570-E9CB-455A-B995-3C496F188DCE}" type="presParOf" srcId="{32EDE71D-98D4-4DF3-93C2-CE38BE176E23}" destId="{D51BB5A1-3191-4694-8A9E-169A3E06AEDA}" srcOrd="0" destOrd="0" presId="urn:microsoft.com/office/officeart/2005/8/layout/hierarchy2"/>
    <dgm:cxn modelId="{F0997977-FD44-4F3D-B8C4-D3C3B9FE5532}" type="presParOf" srcId="{32EDE71D-98D4-4DF3-93C2-CE38BE176E23}" destId="{72757CCC-26BA-45BC-AEDA-1A856D80A458}" srcOrd="1" destOrd="0" presId="urn:microsoft.com/office/officeart/2005/8/layout/hierarchy2"/>
    <dgm:cxn modelId="{21BE5ED8-5F17-49B9-8373-871E9BC3FB6E}" type="presParOf" srcId="{BB24E615-CBEB-446C-98FD-6D85B75A07B8}" destId="{E5CE08BB-F15D-44C7-B6E8-3C5C370C099C}" srcOrd="2" destOrd="0" presId="urn:microsoft.com/office/officeart/2005/8/layout/hierarchy2"/>
    <dgm:cxn modelId="{00F3B16D-6446-457E-A471-BC4A9B0F1357}" type="presParOf" srcId="{E5CE08BB-F15D-44C7-B6E8-3C5C370C099C}" destId="{6B353C86-1673-4121-BAD1-701FEC30FE06}" srcOrd="0" destOrd="0" presId="urn:microsoft.com/office/officeart/2005/8/layout/hierarchy2"/>
    <dgm:cxn modelId="{BCB52DB6-2616-4049-B039-ED247BB45AEA}" type="presParOf" srcId="{BB24E615-CBEB-446C-98FD-6D85B75A07B8}" destId="{433D13C5-09AA-4B1E-9A14-984D4E089BC0}" srcOrd="3" destOrd="0" presId="urn:microsoft.com/office/officeart/2005/8/layout/hierarchy2"/>
    <dgm:cxn modelId="{17E9CF69-33F6-4F77-8C08-AE151FFECD6B}" type="presParOf" srcId="{433D13C5-09AA-4B1E-9A14-984D4E089BC0}" destId="{22C91E19-5F32-44AA-A4BC-F627CD7656E6}" srcOrd="0" destOrd="0" presId="urn:microsoft.com/office/officeart/2005/8/layout/hierarchy2"/>
    <dgm:cxn modelId="{C42D010E-209C-4120-AF9D-17F87869C7AF}" type="presParOf" srcId="{433D13C5-09AA-4B1E-9A14-984D4E089BC0}" destId="{8E093558-D2A3-432C-9735-64A3E48C3F8A}" srcOrd="1" destOrd="0" presId="urn:microsoft.com/office/officeart/2005/8/layout/hierarchy2"/>
    <dgm:cxn modelId="{005E7CD9-770D-4AAF-A446-5ED23FFF4C97}" type="presParOf" srcId="{8E093558-D2A3-432C-9735-64A3E48C3F8A}" destId="{4BB5752A-9667-4851-A081-7F2610AB59AE}" srcOrd="0" destOrd="0" presId="urn:microsoft.com/office/officeart/2005/8/layout/hierarchy2"/>
    <dgm:cxn modelId="{D0CFA991-6D71-475D-B452-DCDDF6A62482}" type="presParOf" srcId="{4BB5752A-9667-4851-A081-7F2610AB59AE}" destId="{96595CCB-D801-44DF-B9FA-5A4F8ED2B059}" srcOrd="0" destOrd="0" presId="urn:microsoft.com/office/officeart/2005/8/layout/hierarchy2"/>
    <dgm:cxn modelId="{0DA24424-9358-4D57-8DE7-7F3CAA40C159}" type="presParOf" srcId="{8E093558-D2A3-432C-9735-64A3E48C3F8A}" destId="{A1D14335-C266-496C-9E38-5D7AA906AAB9}" srcOrd="1" destOrd="0" presId="urn:microsoft.com/office/officeart/2005/8/layout/hierarchy2"/>
    <dgm:cxn modelId="{38D6E2A9-AD1D-477A-9B9C-90A84F38B117}" type="presParOf" srcId="{A1D14335-C266-496C-9E38-5D7AA906AAB9}" destId="{B61E0C73-0418-4207-AFCB-DA2722EEA09B}" srcOrd="0" destOrd="0" presId="urn:microsoft.com/office/officeart/2005/8/layout/hierarchy2"/>
    <dgm:cxn modelId="{B5951AB9-02B2-4801-9507-3466A503E3FC}" type="presParOf" srcId="{A1D14335-C266-496C-9E38-5D7AA906AAB9}" destId="{D8EA35E6-DA61-4AF2-95DA-2567C5300171}" srcOrd="1" destOrd="0" presId="urn:microsoft.com/office/officeart/2005/8/layout/hierarchy2"/>
    <dgm:cxn modelId="{77EC9827-CB8B-4B76-BD06-9EE911B00884}" type="presParOf" srcId="{8E093558-D2A3-432C-9735-64A3E48C3F8A}" destId="{F982DCDE-A250-496D-A259-D64CC07C7DEB}" srcOrd="2" destOrd="0" presId="urn:microsoft.com/office/officeart/2005/8/layout/hierarchy2"/>
    <dgm:cxn modelId="{48C1EE62-85B2-4125-896F-7950FB16BCC2}" type="presParOf" srcId="{F982DCDE-A250-496D-A259-D64CC07C7DEB}" destId="{BF412328-7B98-43E0-974C-4E3AC3FFBB3F}" srcOrd="0" destOrd="0" presId="urn:microsoft.com/office/officeart/2005/8/layout/hierarchy2"/>
    <dgm:cxn modelId="{17B81101-ECA5-4642-86E1-6E91CB38214A}" type="presParOf" srcId="{8E093558-D2A3-432C-9735-64A3E48C3F8A}" destId="{B894D9E2-A8B6-4811-A3E1-313A578461EA}" srcOrd="3" destOrd="0" presId="urn:microsoft.com/office/officeart/2005/8/layout/hierarchy2"/>
    <dgm:cxn modelId="{0AD0EE5D-5C1F-4CC1-B951-03CC2E89C1F2}" type="presParOf" srcId="{B894D9E2-A8B6-4811-A3E1-313A578461EA}" destId="{F939CB9A-6316-4A42-9B43-2E221ACB228E}" srcOrd="0" destOrd="0" presId="urn:microsoft.com/office/officeart/2005/8/layout/hierarchy2"/>
    <dgm:cxn modelId="{6F63AA77-BA1A-4C88-BEF1-29B5C4EADF5D}" type="presParOf" srcId="{B894D9E2-A8B6-4811-A3E1-313A578461EA}" destId="{1B9292D0-AF05-4D92-A6B0-601059F3447A}" srcOrd="1" destOrd="0" presId="urn:microsoft.com/office/officeart/2005/8/layout/hierarchy2"/>
    <dgm:cxn modelId="{2EF43835-A41B-4027-A0CB-832B70E75ADA}" type="presParOf" srcId="{8E093558-D2A3-432C-9735-64A3E48C3F8A}" destId="{82F1D364-29E9-43FD-A97E-204F0DA1E421}" srcOrd="4" destOrd="0" presId="urn:microsoft.com/office/officeart/2005/8/layout/hierarchy2"/>
    <dgm:cxn modelId="{804213C5-A844-4E7F-AA28-1D2307DEC588}" type="presParOf" srcId="{82F1D364-29E9-43FD-A97E-204F0DA1E421}" destId="{58DE1312-DE43-4AEA-8EFB-BE0D30C790A5}" srcOrd="0" destOrd="0" presId="urn:microsoft.com/office/officeart/2005/8/layout/hierarchy2"/>
    <dgm:cxn modelId="{F48590E4-BA22-48BA-A517-C48010286CA3}" type="presParOf" srcId="{8E093558-D2A3-432C-9735-64A3E48C3F8A}" destId="{03F3DF37-E71A-44A7-9C74-F7DFCC33111E}" srcOrd="5" destOrd="0" presId="urn:microsoft.com/office/officeart/2005/8/layout/hierarchy2"/>
    <dgm:cxn modelId="{818E65C2-3E0B-4B9A-BAEB-00407E39CAAB}" type="presParOf" srcId="{03F3DF37-E71A-44A7-9C74-F7DFCC33111E}" destId="{CA66ECD8-5CF9-4124-B5F8-F4ADA1B4F44C}" srcOrd="0" destOrd="0" presId="urn:microsoft.com/office/officeart/2005/8/layout/hierarchy2"/>
    <dgm:cxn modelId="{C8BD738A-05EE-4B5F-B739-A09E9A6E64B0}" type="presParOf" srcId="{03F3DF37-E71A-44A7-9C74-F7DFCC33111E}" destId="{2025CAA1-7173-44B9-80F3-AA7FE27428CC}" srcOrd="1" destOrd="0" presId="urn:microsoft.com/office/officeart/2005/8/layout/hierarchy2"/>
    <dgm:cxn modelId="{BA76F255-FD52-454C-B650-AE695BEA8BB8}" type="presParOf" srcId="{BB24E615-CBEB-446C-98FD-6D85B75A07B8}" destId="{FF025541-2909-426B-ADB6-41B5EB1C0C43}" srcOrd="4" destOrd="0" presId="urn:microsoft.com/office/officeart/2005/8/layout/hierarchy2"/>
    <dgm:cxn modelId="{1E3E8B63-CEB5-4557-BAC0-03687F034266}" type="presParOf" srcId="{FF025541-2909-426B-ADB6-41B5EB1C0C43}" destId="{AAB57A62-F91A-4538-8D6C-FD3183FE72FD}" srcOrd="0" destOrd="0" presId="urn:microsoft.com/office/officeart/2005/8/layout/hierarchy2"/>
    <dgm:cxn modelId="{05B11CA5-ABD9-43A9-931F-8B1E7E65EB13}" type="presParOf" srcId="{BB24E615-CBEB-446C-98FD-6D85B75A07B8}" destId="{D3D40706-1316-4C46-97F9-010E896BCBAE}" srcOrd="5" destOrd="0" presId="urn:microsoft.com/office/officeart/2005/8/layout/hierarchy2"/>
    <dgm:cxn modelId="{EBD4E6D9-95B5-40DC-874B-17DD8106AE4A}" type="presParOf" srcId="{D3D40706-1316-4C46-97F9-010E896BCBAE}" destId="{8A0F91F9-0FFE-4B89-AD39-A615E9A88BA2}" srcOrd="0" destOrd="0" presId="urn:microsoft.com/office/officeart/2005/8/layout/hierarchy2"/>
    <dgm:cxn modelId="{C8FB3C95-DF0E-4B01-9EDC-1DE894042D97}" type="presParOf" srcId="{D3D40706-1316-4C46-97F9-010E896BCBAE}" destId="{36FCC2CF-BFAE-4CDC-AD85-A7EB901FD44F}" srcOrd="1" destOrd="0" presId="urn:microsoft.com/office/officeart/2005/8/layout/hierarchy2"/>
    <dgm:cxn modelId="{211C5B85-DDA6-44B2-A76D-3586086791EC}" type="presParOf" srcId="{36FCC2CF-BFAE-4CDC-AD85-A7EB901FD44F}" destId="{E06BF9DE-6A0C-43A1-9D2C-B6501FF49A36}" srcOrd="0" destOrd="0" presId="urn:microsoft.com/office/officeart/2005/8/layout/hierarchy2"/>
    <dgm:cxn modelId="{08A42B80-8A04-43F1-8B21-7D64338BE225}" type="presParOf" srcId="{E06BF9DE-6A0C-43A1-9D2C-B6501FF49A36}" destId="{DFD6AE10-7CE6-483A-98F5-309BBBD676EE}" srcOrd="0" destOrd="0" presId="urn:microsoft.com/office/officeart/2005/8/layout/hierarchy2"/>
    <dgm:cxn modelId="{2F54C868-7628-4B9C-AC87-B3C8B60FBE75}" type="presParOf" srcId="{36FCC2CF-BFAE-4CDC-AD85-A7EB901FD44F}" destId="{0E18A540-5A85-4D99-AB67-BA526F27DE9C}" srcOrd="1" destOrd="0" presId="urn:microsoft.com/office/officeart/2005/8/layout/hierarchy2"/>
    <dgm:cxn modelId="{F3809A5F-E607-44F6-8670-E1984E9185A6}" type="presParOf" srcId="{0E18A540-5A85-4D99-AB67-BA526F27DE9C}" destId="{29432B17-3C77-4DDD-B58A-A5689436DE11}" srcOrd="0" destOrd="0" presId="urn:microsoft.com/office/officeart/2005/8/layout/hierarchy2"/>
    <dgm:cxn modelId="{3C08986B-D335-4A7B-ABE9-925AF47E842A}" type="presParOf" srcId="{0E18A540-5A85-4D99-AB67-BA526F27DE9C}" destId="{6FB62865-84CC-40D4-8F60-CDDD9C1EC847}" srcOrd="1" destOrd="0" presId="urn:microsoft.com/office/officeart/2005/8/layout/hierarchy2"/>
    <dgm:cxn modelId="{D5037238-BBF9-43D9-92F7-80F4D6C27B33}" type="presParOf" srcId="{36FCC2CF-BFAE-4CDC-AD85-A7EB901FD44F}" destId="{72FED31B-8368-4D33-BD9F-A345BFB774D8}" srcOrd="2" destOrd="0" presId="urn:microsoft.com/office/officeart/2005/8/layout/hierarchy2"/>
    <dgm:cxn modelId="{F128DF4C-CE0C-4715-BE7D-C2047743262F}" type="presParOf" srcId="{72FED31B-8368-4D33-BD9F-A345BFB774D8}" destId="{02EA96DC-079D-469B-B4C2-35E1ECF645A3}" srcOrd="0" destOrd="0" presId="urn:microsoft.com/office/officeart/2005/8/layout/hierarchy2"/>
    <dgm:cxn modelId="{1C4B6012-CA54-4733-B6ED-DC0D773E2B50}" type="presParOf" srcId="{36FCC2CF-BFAE-4CDC-AD85-A7EB901FD44F}" destId="{F8BBD87F-5F2E-4121-B18F-F82AD6FAC5A4}" srcOrd="3" destOrd="0" presId="urn:microsoft.com/office/officeart/2005/8/layout/hierarchy2"/>
    <dgm:cxn modelId="{D3CCB09B-8C1F-4BB9-99CF-1D6A60D2D7E8}" type="presParOf" srcId="{F8BBD87F-5F2E-4121-B18F-F82AD6FAC5A4}" destId="{E9313F61-D082-4CCB-B6A9-ABF49D4D7185}" srcOrd="0" destOrd="0" presId="urn:microsoft.com/office/officeart/2005/8/layout/hierarchy2"/>
    <dgm:cxn modelId="{C57F08A1-DBAF-4BC7-94E7-EC78C5AD634E}" type="presParOf" srcId="{F8BBD87F-5F2E-4121-B18F-F82AD6FAC5A4}" destId="{CE360CDE-125B-487A-A1EC-3920D36A7D6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8B0B94-889E-4C23-A30B-94D75DCADBF5}">
      <dsp:nvSpPr>
        <dsp:cNvPr id="0" name=""/>
        <dsp:cNvSpPr/>
      </dsp:nvSpPr>
      <dsp:spPr>
        <a:xfrm>
          <a:off x="600774" y="1862564"/>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SOURCES</a:t>
          </a:r>
          <a:endParaRPr lang="en-US" sz="1800" kern="1200" dirty="0"/>
        </a:p>
      </dsp:txBody>
      <dsp:txXfrm>
        <a:off x="600774" y="1862564"/>
        <a:ext cx="1849487" cy="924743"/>
      </dsp:txXfrm>
    </dsp:sp>
    <dsp:sp modelId="{A18DC52D-E551-44EE-BE94-997811E9473F}">
      <dsp:nvSpPr>
        <dsp:cNvPr id="0" name=""/>
        <dsp:cNvSpPr/>
      </dsp:nvSpPr>
      <dsp:spPr>
        <a:xfrm rot="17500715">
          <a:off x="1818811" y="1378351"/>
          <a:ext cx="2002695" cy="32124"/>
        </a:xfrm>
        <a:custGeom>
          <a:avLst/>
          <a:gdLst/>
          <a:ahLst/>
          <a:cxnLst/>
          <a:rect l="0" t="0" r="0" b="0"/>
          <a:pathLst>
            <a:path>
              <a:moveTo>
                <a:pt x="0" y="16062"/>
              </a:moveTo>
              <a:lnTo>
                <a:pt x="2002695"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7500715">
        <a:off x="2770091" y="1344345"/>
        <a:ext cx="100134" cy="100134"/>
      </dsp:txXfrm>
    </dsp:sp>
    <dsp:sp modelId="{D51BB5A1-3191-4694-8A9E-169A3E06AEDA}">
      <dsp:nvSpPr>
        <dsp:cNvPr id="0" name=""/>
        <dsp:cNvSpPr/>
      </dsp:nvSpPr>
      <dsp:spPr>
        <a:xfrm>
          <a:off x="3190056" y="1518"/>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Evidence from the theories of the origin of the earth</a:t>
          </a:r>
          <a:endParaRPr lang="en-US" sz="1800" kern="1200" dirty="0"/>
        </a:p>
      </dsp:txBody>
      <dsp:txXfrm>
        <a:off x="3190056" y="1518"/>
        <a:ext cx="1849487" cy="924743"/>
      </dsp:txXfrm>
    </dsp:sp>
    <dsp:sp modelId="{E5CE08BB-F15D-44C7-B6E8-3C5C370C099C}">
      <dsp:nvSpPr>
        <dsp:cNvPr id="0" name=""/>
        <dsp:cNvSpPr/>
      </dsp:nvSpPr>
      <dsp:spPr>
        <a:xfrm rot="18770822">
          <a:off x="2276226" y="1910078"/>
          <a:ext cx="1087864" cy="32124"/>
        </a:xfrm>
        <a:custGeom>
          <a:avLst/>
          <a:gdLst/>
          <a:ahLst/>
          <a:cxnLst/>
          <a:rect l="0" t="0" r="0" b="0"/>
          <a:pathLst>
            <a:path>
              <a:moveTo>
                <a:pt x="0" y="16062"/>
              </a:moveTo>
              <a:lnTo>
                <a:pt x="1087864"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770822">
        <a:off x="2792962" y="1898943"/>
        <a:ext cx="54393" cy="54393"/>
      </dsp:txXfrm>
    </dsp:sp>
    <dsp:sp modelId="{22C91E19-5F32-44AA-A4BC-F627CD7656E6}">
      <dsp:nvSpPr>
        <dsp:cNvPr id="0" name=""/>
        <dsp:cNvSpPr/>
      </dsp:nvSpPr>
      <dsp:spPr>
        <a:xfrm>
          <a:off x="3190056" y="1064973"/>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Artificial sources</a:t>
          </a:r>
          <a:endParaRPr lang="en-US" sz="1800" kern="1200" dirty="0"/>
        </a:p>
      </dsp:txBody>
      <dsp:txXfrm>
        <a:off x="3190056" y="1064973"/>
        <a:ext cx="1849487" cy="924743"/>
      </dsp:txXfrm>
    </dsp:sp>
    <dsp:sp modelId="{4BB5752A-9667-4851-A081-7F2610AB59AE}">
      <dsp:nvSpPr>
        <dsp:cNvPr id="0" name=""/>
        <dsp:cNvSpPr/>
      </dsp:nvSpPr>
      <dsp:spPr>
        <a:xfrm rot="18289469">
          <a:off x="4761707" y="979555"/>
          <a:ext cx="1295466" cy="32124"/>
        </a:xfrm>
        <a:custGeom>
          <a:avLst/>
          <a:gdLst/>
          <a:ahLst/>
          <a:cxnLst/>
          <a:rect l="0" t="0" r="0" b="0"/>
          <a:pathLst>
            <a:path>
              <a:moveTo>
                <a:pt x="0" y="16062"/>
              </a:moveTo>
              <a:lnTo>
                <a:pt x="1295466"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5377054" y="963230"/>
        <a:ext cx="64773" cy="64773"/>
      </dsp:txXfrm>
    </dsp:sp>
    <dsp:sp modelId="{B61E0C73-0418-4207-AFCB-DA2722EEA09B}">
      <dsp:nvSpPr>
        <dsp:cNvPr id="0" name=""/>
        <dsp:cNvSpPr/>
      </dsp:nvSpPr>
      <dsp:spPr>
        <a:xfrm>
          <a:off x="5779338" y="1518"/>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Density</a:t>
          </a:r>
          <a:endParaRPr lang="en-US" sz="1800" kern="1200" dirty="0"/>
        </a:p>
      </dsp:txBody>
      <dsp:txXfrm>
        <a:off x="5779338" y="1518"/>
        <a:ext cx="1849487" cy="924743"/>
      </dsp:txXfrm>
    </dsp:sp>
    <dsp:sp modelId="{F982DCDE-A250-496D-A259-D64CC07C7DEB}">
      <dsp:nvSpPr>
        <dsp:cNvPr id="0" name=""/>
        <dsp:cNvSpPr/>
      </dsp:nvSpPr>
      <dsp:spPr>
        <a:xfrm>
          <a:off x="5039543" y="1511282"/>
          <a:ext cx="739794" cy="32124"/>
        </a:xfrm>
        <a:custGeom>
          <a:avLst/>
          <a:gdLst/>
          <a:ahLst/>
          <a:cxnLst/>
          <a:rect l="0" t="0" r="0" b="0"/>
          <a:pathLst>
            <a:path>
              <a:moveTo>
                <a:pt x="0" y="16062"/>
              </a:moveTo>
              <a:lnTo>
                <a:pt x="739794"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90946" y="1508850"/>
        <a:ext cx="36989" cy="36989"/>
      </dsp:txXfrm>
    </dsp:sp>
    <dsp:sp modelId="{F939CB9A-6316-4A42-9B43-2E221ACB228E}">
      <dsp:nvSpPr>
        <dsp:cNvPr id="0" name=""/>
        <dsp:cNvSpPr/>
      </dsp:nvSpPr>
      <dsp:spPr>
        <a:xfrm>
          <a:off x="5779338" y="1064973"/>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Temperature</a:t>
          </a:r>
          <a:endParaRPr lang="en-US" sz="1800" kern="1200" dirty="0"/>
        </a:p>
      </dsp:txBody>
      <dsp:txXfrm>
        <a:off x="5779338" y="1064973"/>
        <a:ext cx="1849487" cy="924743"/>
      </dsp:txXfrm>
    </dsp:sp>
    <dsp:sp modelId="{82F1D364-29E9-43FD-A97E-204F0DA1E421}">
      <dsp:nvSpPr>
        <dsp:cNvPr id="0" name=""/>
        <dsp:cNvSpPr/>
      </dsp:nvSpPr>
      <dsp:spPr>
        <a:xfrm rot="3310531">
          <a:off x="4761707" y="2043010"/>
          <a:ext cx="1295466" cy="32124"/>
        </a:xfrm>
        <a:custGeom>
          <a:avLst/>
          <a:gdLst/>
          <a:ahLst/>
          <a:cxnLst/>
          <a:rect l="0" t="0" r="0" b="0"/>
          <a:pathLst>
            <a:path>
              <a:moveTo>
                <a:pt x="0" y="16062"/>
              </a:moveTo>
              <a:lnTo>
                <a:pt x="1295466"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5377054" y="2026685"/>
        <a:ext cx="64773" cy="64773"/>
      </dsp:txXfrm>
    </dsp:sp>
    <dsp:sp modelId="{CA66ECD8-5CF9-4124-B5F8-F4ADA1B4F44C}">
      <dsp:nvSpPr>
        <dsp:cNvPr id="0" name=""/>
        <dsp:cNvSpPr/>
      </dsp:nvSpPr>
      <dsp:spPr>
        <a:xfrm>
          <a:off x="5779338" y="2128428"/>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Pressure</a:t>
          </a:r>
        </a:p>
      </dsp:txBody>
      <dsp:txXfrm>
        <a:off x="5779338" y="2128428"/>
        <a:ext cx="1849487" cy="924743"/>
      </dsp:txXfrm>
    </dsp:sp>
    <dsp:sp modelId="{FF025541-2909-426B-ADB6-41B5EB1C0C43}">
      <dsp:nvSpPr>
        <dsp:cNvPr id="0" name=""/>
        <dsp:cNvSpPr/>
      </dsp:nvSpPr>
      <dsp:spPr>
        <a:xfrm rot="4099285">
          <a:off x="1818811" y="3239397"/>
          <a:ext cx="2002695" cy="32124"/>
        </a:xfrm>
        <a:custGeom>
          <a:avLst/>
          <a:gdLst/>
          <a:ahLst/>
          <a:cxnLst/>
          <a:rect l="0" t="0" r="0" b="0"/>
          <a:pathLst>
            <a:path>
              <a:moveTo>
                <a:pt x="0" y="16062"/>
              </a:moveTo>
              <a:lnTo>
                <a:pt x="2002695" y="1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4099285">
        <a:off x="2770091" y="3205392"/>
        <a:ext cx="100134" cy="100134"/>
      </dsp:txXfrm>
    </dsp:sp>
    <dsp:sp modelId="{8A0F91F9-0FFE-4B89-AD39-A615E9A88BA2}">
      <dsp:nvSpPr>
        <dsp:cNvPr id="0" name=""/>
        <dsp:cNvSpPr/>
      </dsp:nvSpPr>
      <dsp:spPr>
        <a:xfrm>
          <a:off x="3190056" y="3723610"/>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Natural sources</a:t>
          </a:r>
          <a:endParaRPr lang="en-US" sz="1800" kern="1200" dirty="0"/>
        </a:p>
      </dsp:txBody>
      <dsp:txXfrm>
        <a:off x="3190056" y="3723610"/>
        <a:ext cx="1849487" cy="924743"/>
      </dsp:txXfrm>
    </dsp:sp>
    <dsp:sp modelId="{E06BF9DE-6A0C-43A1-9D2C-B6501FF49A36}">
      <dsp:nvSpPr>
        <dsp:cNvPr id="0" name=""/>
        <dsp:cNvSpPr/>
      </dsp:nvSpPr>
      <dsp:spPr>
        <a:xfrm rot="19457599">
          <a:off x="4953910" y="3904056"/>
          <a:ext cx="911060" cy="32124"/>
        </a:xfrm>
        <a:custGeom>
          <a:avLst/>
          <a:gdLst/>
          <a:ahLst/>
          <a:cxnLst/>
          <a:rect l="0" t="0" r="0" b="0"/>
          <a:pathLst>
            <a:path>
              <a:moveTo>
                <a:pt x="0" y="16062"/>
              </a:moveTo>
              <a:lnTo>
                <a:pt x="911060"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5386664" y="3897342"/>
        <a:ext cx="45553" cy="45553"/>
      </dsp:txXfrm>
    </dsp:sp>
    <dsp:sp modelId="{29432B17-3C77-4DDD-B58A-A5689436DE11}">
      <dsp:nvSpPr>
        <dsp:cNvPr id="0" name=""/>
        <dsp:cNvSpPr/>
      </dsp:nvSpPr>
      <dsp:spPr>
        <a:xfrm>
          <a:off x="5779338" y="3191883"/>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Like volcanic eruption</a:t>
          </a:r>
          <a:endParaRPr lang="en-US" sz="1800" kern="1200" dirty="0"/>
        </a:p>
      </dsp:txBody>
      <dsp:txXfrm>
        <a:off x="5779338" y="3191883"/>
        <a:ext cx="1849487" cy="924743"/>
      </dsp:txXfrm>
    </dsp:sp>
    <dsp:sp modelId="{72FED31B-8368-4D33-BD9F-A345BFB774D8}">
      <dsp:nvSpPr>
        <dsp:cNvPr id="0" name=""/>
        <dsp:cNvSpPr/>
      </dsp:nvSpPr>
      <dsp:spPr>
        <a:xfrm rot="2142401">
          <a:off x="4953910" y="4435784"/>
          <a:ext cx="911060" cy="32124"/>
        </a:xfrm>
        <a:custGeom>
          <a:avLst/>
          <a:gdLst/>
          <a:ahLst/>
          <a:cxnLst/>
          <a:rect l="0" t="0" r="0" b="0"/>
          <a:pathLst>
            <a:path>
              <a:moveTo>
                <a:pt x="0" y="16062"/>
              </a:moveTo>
              <a:lnTo>
                <a:pt x="911060" y="1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5386664" y="4429069"/>
        <a:ext cx="45553" cy="45553"/>
      </dsp:txXfrm>
    </dsp:sp>
    <dsp:sp modelId="{E9313F61-D082-4CCB-B6A9-ABF49D4D7185}">
      <dsp:nvSpPr>
        <dsp:cNvPr id="0" name=""/>
        <dsp:cNvSpPr/>
      </dsp:nvSpPr>
      <dsp:spPr>
        <a:xfrm>
          <a:off x="5779338" y="4255338"/>
          <a:ext cx="1849487" cy="924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Earthquake and seismology</a:t>
          </a:r>
          <a:endParaRPr lang="en-US" sz="1800" kern="1200" dirty="0"/>
        </a:p>
      </dsp:txBody>
      <dsp:txXfrm>
        <a:off x="5779338" y="4255338"/>
        <a:ext cx="1849487" cy="9247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50CEB-D40E-4B14-8557-E2BE3AF01F9D}" type="datetimeFigureOut">
              <a:rPr lang="en-US" smtClean="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7CC23-CD89-4CE7-BBE8-6B233E0BE0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50CEB-D40E-4B14-8557-E2BE3AF01F9D}" type="datetimeFigureOut">
              <a:rPr lang="en-US" smtClean="0"/>
              <a:pPr/>
              <a:t>9/9/2019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7CC23-CD89-4CE7-BBE8-6B233E0BE0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lstStyle/>
          <a:p>
            <a:r>
              <a:rPr lang="en-US" dirty="0" smtClean="0"/>
              <a:t>Interior of the earth</a:t>
            </a:r>
            <a:endParaRPr lang="en-US" dirty="0"/>
          </a:p>
        </p:txBody>
      </p:sp>
      <p:sp>
        <p:nvSpPr>
          <p:cNvPr id="3" name="Subtitle 2"/>
          <p:cNvSpPr>
            <a:spLocks noGrp="1"/>
          </p:cNvSpPr>
          <p:nvPr>
            <p:ph type="subTitle" idx="1"/>
          </p:nvPr>
        </p:nvSpPr>
        <p:spPr>
          <a:xfrm>
            <a:off x="228600" y="1066800"/>
            <a:ext cx="8458200" cy="5638800"/>
          </a:xfrm>
        </p:spPr>
        <p:txBody>
          <a:bodyPr>
            <a:noAutofit/>
          </a:bodyPr>
          <a:lstStyle/>
          <a:p>
            <a:pPr lvl="5" algn="just"/>
            <a:r>
              <a:rPr lang="en-US" sz="2400" dirty="0" smtClean="0">
                <a:solidFill>
                  <a:schemeClr val="tx2">
                    <a:lumMod val="50000"/>
                  </a:schemeClr>
                </a:solidFill>
              </a:rPr>
              <a:t>INTRODUCTION-</a:t>
            </a:r>
          </a:p>
          <a:p>
            <a:pPr lvl="5" algn="just">
              <a:buFont typeface="Wingdings" pitchFamily="2" charset="2"/>
              <a:buChar char="Ø"/>
            </a:pPr>
            <a:r>
              <a:rPr lang="en-US" sz="2400" dirty="0" smtClean="0">
                <a:solidFill>
                  <a:schemeClr val="tx2">
                    <a:lumMod val="50000"/>
                  </a:schemeClr>
                </a:solidFill>
              </a:rPr>
              <a:t>However the study of constitution of the interior of the earth is out side the domain of </a:t>
            </a:r>
            <a:r>
              <a:rPr lang="en-US" dirty="0" smtClean="0">
                <a:solidFill>
                  <a:schemeClr val="tx2">
                    <a:lumMod val="50000"/>
                  </a:schemeClr>
                </a:solidFill>
              </a:rPr>
              <a:t>Geography</a:t>
            </a:r>
            <a:r>
              <a:rPr lang="en-US" sz="2800" dirty="0" smtClean="0">
                <a:solidFill>
                  <a:schemeClr val="tx2">
                    <a:lumMod val="50000"/>
                  </a:schemeClr>
                </a:solidFill>
              </a:rPr>
              <a:t>, </a:t>
            </a:r>
            <a:r>
              <a:rPr lang="en-US" sz="2400" dirty="0" smtClean="0">
                <a:solidFill>
                  <a:schemeClr val="tx2">
                    <a:lumMod val="50000"/>
                  </a:schemeClr>
                </a:solidFill>
              </a:rPr>
              <a:t>but its elementary knowledge is necessary for the geographers because the nature and configuration of the reliefs of the earth surface largely depend on the nature, mechanism and magnitude of the </a:t>
            </a:r>
            <a:r>
              <a:rPr lang="en-US" dirty="0" err="1" smtClean="0">
                <a:solidFill>
                  <a:schemeClr val="tx2">
                    <a:lumMod val="50000"/>
                  </a:schemeClr>
                </a:solidFill>
              </a:rPr>
              <a:t>endogentic</a:t>
            </a:r>
            <a:r>
              <a:rPr lang="en-US" sz="2400" dirty="0" smtClean="0">
                <a:solidFill>
                  <a:schemeClr val="tx2">
                    <a:lumMod val="50000"/>
                  </a:schemeClr>
                </a:solidFill>
              </a:rPr>
              <a:t> forces which originate from within the earth.</a:t>
            </a:r>
          </a:p>
          <a:p>
            <a:pPr algn="l">
              <a:buFont typeface="Wingdings" pitchFamily="2" charset="2"/>
              <a:buChar char="Ø"/>
            </a:pPr>
            <a:r>
              <a:rPr lang="en-US" sz="2400" dirty="0" smtClean="0">
                <a:solidFill>
                  <a:schemeClr val="tx2">
                    <a:lumMod val="50000"/>
                  </a:schemeClr>
                </a:solidFill>
              </a:rPr>
              <a:t>It is very difficult task to have accurate knowledge of the constitution of the earth’s interior because it is beyond the range of direct observation by man, but recently seismology has helped to have some authenticated knowledge about the mystery of earth interior. </a:t>
            </a:r>
            <a:endParaRPr lang="en-US" sz="2400" dirty="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a:t>
            </a:r>
            <a:endParaRPr lang="en-US" dirty="0"/>
          </a:p>
        </p:txBody>
      </p:sp>
      <p:pic>
        <p:nvPicPr>
          <p:cNvPr id="1026" name="Picture 2" descr="C:\Users\Tech\Downloads\Screenshot_20190909-210252 (1).png"/>
          <p:cNvPicPr>
            <a:picLocks noGrp="1" noChangeAspect="1" noChangeArrowheads="1"/>
          </p:cNvPicPr>
          <p:nvPr>
            <p:ph idx="1"/>
          </p:nvPr>
        </p:nvPicPr>
        <p:blipFill>
          <a:blip r:embed="rId2" cstate="print"/>
          <a:srcRect/>
          <a:stretch>
            <a:fillRect/>
          </a:stretch>
        </p:blipFill>
        <p:spPr bwMode="auto">
          <a:xfrm>
            <a:off x="457200" y="1676241"/>
            <a:ext cx="8229600" cy="43738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buFont typeface="Wingdings" pitchFamily="2" charset="2"/>
              <a:buChar char="Ø"/>
            </a:pPr>
            <a:r>
              <a:rPr lang="en-US" sz="2800" dirty="0" smtClean="0"/>
              <a:t>On the other hand , the focus or the place of the origin of an earthquake is always inside the earth.</a:t>
            </a:r>
            <a:endParaRPr lang="en-US" sz="2800" dirty="0"/>
          </a:p>
        </p:txBody>
      </p:sp>
      <p:sp>
        <p:nvSpPr>
          <p:cNvPr id="3" name="Content Placeholder 2"/>
          <p:cNvSpPr>
            <a:spLocks noGrp="1"/>
          </p:cNvSpPr>
          <p:nvPr>
            <p:ph idx="1"/>
          </p:nvPr>
        </p:nvSpPr>
        <p:spPr>
          <a:xfrm>
            <a:off x="457200" y="1219201"/>
            <a:ext cx="8229600" cy="4495800"/>
          </a:xfrm>
        </p:spPr>
        <p:txBody>
          <a:bodyPr>
            <a:normAutofit/>
          </a:bodyPr>
          <a:lstStyle/>
          <a:p>
            <a:pPr>
              <a:buFont typeface="Wingdings" pitchFamily="2" charset="2"/>
              <a:buChar char="Ø"/>
            </a:pPr>
            <a:r>
              <a:rPr lang="en-US" sz="2800" dirty="0" smtClean="0"/>
              <a:t>The deepest focus has been measured at the depth of 700 km from the earth surface</a:t>
            </a:r>
          </a:p>
          <a:p>
            <a:pPr>
              <a:buFont typeface="Wingdings" pitchFamily="2" charset="2"/>
              <a:buChar char="Ø"/>
            </a:pPr>
            <a:r>
              <a:rPr lang="en-US" sz="2800" dirty="0" smtClean="0"/>
              <a:t>The different type of tremors and waves generated during the occurrence of an earthquake are called ‘seismic waves’ which are generally divided into  three broad categories.</a:t>
            </a:r>
          </a:p>
          <a:p>
            <a:pPr>
              <a:buNone/>
            </a:pPr>
            <a:r>
              <a:rPr lang="en-US" sz="2800" dirty="0" smtClean="0"/>
              <a:t>Like-1) Primary waves</a:t>
            </a:r>
          </a:p>
          <a:p>
            <a:pPr>
              <a:buNone/>
            </a:pPr>
            <a:r>
              <a:rPr lang="en-US" sz="2800" dirty="0" smtClean="0"/>
              <a:t>         2) Secondary waves</a:t>
            </a:r>
          </a:p>
          <a:p>
            <a:pPr>
              <a:buNone/>
            </a:pPr>
            <a:r>
              <a:rPr lang="en-US" sz="2800" dirty="0" smtClean="0"/>
              <a:t>         3) Surface waves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Types of waves and their work</a:t>
            </a:r>
            <a:endParaRPr lang="en-US" dirty="0"/>
          </a:p>
        </p:txBody>
      </p:sp>
      <p:sp>
        <p:nvSpPr>
          <p:cNvPr id="3" name="Content Placeholder 2"/>
          <p:cNvSpPr>
            <a:spLocks noGrp="1"/>
          </p:cNvSpPr>
          <p:nvPr>
            <p:ph idx="1"/>
          </p:nvPr>
        </p:nvSpPr>
        <p:spPr>
          <a:xfrm>
            <a:off x="457200" y="1219200"/>
            <a:ext cx="8229600" cy="5334000"/>
          </a:xfrm>
        </p:spPr>
        <p:txBody>
          <a:bodyPr>
            <a:noAutofit/>
          </a:bodyPr>
          <a:lstStyle/>
          <a:p>
            <a:pPr>
              <a:buFont typeface="Wingdings" pitchFamily="2" charset="2"/>
              <a:buChar char="Ø"/>
            </a:pPr>
            <a:r>
              <a:rPr lang="en-US" sz="2400" b="1" dirty="0" smtClean="0"/>
              <a:t>Primary waves </a:t>
            </a:r>
            <a:r>
              <a:rPr lang="en-US" sz="2400" dirty="0" smtClean="0"/>
              <a:t>also called as longitudinal or </a:t>
            </a:r>
            <a:r>
              <a:rPr lang="en-US" sz="2400" dirty="0" err="1" smtClean="0"/>
              <a:t>compressional</a:t>
            </a:r>
            <a:r>
              <a:rPr lang="en-US" sz="2400" dirty="0" smtClean="0"/>
              <a:t> wave or simply ‘P’ waves, are analogous to sound wave wherein particles move both to and fro in the line of the propagation of the ray. P waves travel with fastest speed through solid materials. These also pass through liquid materials but their speed is slowed down.</a:t>
            </a:r>
          </a:p>
          <a:p>
            <a:pPr>
              <a:buFont typeface="Wingdings" pitchFamily="2" charset="2"/>
              <a:buChar char="Ø"/>
            </a:pPr>
            <a:r>
              <a:rPr lang="en-US" sz="2400" b="1" dirty="0" smtClean="0"/>
              <a:t>Secondary waves </a:t>
            </a:r>
            <a:r>
              <a:rPr lang="en-US" sz="2400" dirty="0" smtClean="0"/>
              <a:t>are also called as transverse or distortional or simply S waves. S waves can not pass through liquid materials.</a:t>
            </a:r>
          </a:p>
          <a:p>
            <a:pPr>
              <a:buFont typeface="Wingdings" pitchFamily="2" charset="2"/>
              <a:buChar char="Ø"/>
            </a:pPr>
            <a:r>
              <a:rPr lang="en-US" sz="2400" b="1" dirty="0" smtClean="0"/>
              <a:t>Surface waves </a:t>
            </a:r>
            <a:r>
              <a:rPr lang="en-US" sz="2400" dirty="0" smtClean="0"/>
              <a:t>are also called as long period waves or simply L waves. These waves generally affected only the earth surface of the earth. These waves cover longest distance of all the seismic waves. However their speed is lower than P and S waves what these are most violent and destructive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a:buFont typeface="Wingdings" pitchFamily="2" charset="2"/>
              <a:buChar char="Ø"/>
            </a:pPr>
            <a:r>
              <a:rPr lang="en-US" dirty="0" smtClean="0"/>
              <a:t> </a:t>
            </a:r>
            <a:r>
              <a:rPr lang="en-US" sz="2200" dirty="0" smtClean="0"/>
              <a:t>However the nature and properties of the composition of the interior of the earth may be successfully obtained on the basis of the study of various aspects of seismic waves.</a:t>
            </a:r>
            <a:endParaRPr lang="en-US" sz="2200" dirty="0"/>
          </a:p>
        </p:txBody>
      </p:sp>
      <p:sp>
        <p:nvSpPr>
          <p:cNvPr id="3" name="Content Placeholder 2"/>
          <p:cNvSpPr>
            <a:spLocks noGrp="1"/>
          </p:cNvSpPr>
          <p:nvPr>
            <p:ph idx="1"/>
          </p:nvPr>
        </p:nvSpPr>
        <p:spPr>
          <a:xfrm>
            <a:off x="457200" y="1447800"/>
            <a:ext cx="8229600" cy="5257800"/>
          </a:xfrm>
        </p:spPr>
        <p:txBody>
          <a:bodyPr>
            <a:noAutofit/>
          </a:bodyPr>
          <a:lstStyle/>
          <a:p>
            <a:pPr>
              <a:buFont typeface="Wingdings" pitchFamily="2" charset="2"/>
              <a:buChar char="Ø"/>
            </a:pPr>
            <a:r>
              <a:rPr lang="en-US" sz="2400" dirty="0" smtClean="0"/>
              <a:t>Mainly the velocity and travel paths of these waves while passing through a homogeneous solid body but these waves are reflected and refracted (to make a ray of light change direction when it goes through at an angle) while passing through a body having </a:t>
            </a:r>
            <a:r>
              <a:rPr lang="en-US" sz="2400" dirty="0" err="1" smtClean="0"/>
              <a:t>heterogenous</a:t>
            </a:r>
            <a:r>
              <a:rPr lang="en-US" sz="2400" dirty="0" smtClean="0"/>
              <a:t> composition and varying density zones. </a:t>
            </a:r>
          </a:p>
          <a:p>
            <a:pPr>
              <a:buFont typeface="Wingdings" pitchFamily="2" charset="2"/>
              <a:buChar char="Ø"/>
            </a:pPr>
            <a:r>
              <a:rPr lang="en-US" sz="2400" dirty="0" smtClean="0"/>
              <a:t>If the earth would have been composed of homogenous solid material the seismic waves should have reached the core of the earth in a straight path but this is not the case in reality.</a:t>
            </a:r>
          </a:p>
          <a:p>
            <a:pPr>
              <a:buFont typeface="Wingdings" pitchFamily="2" charset="2"/>
              <a:buChar char="Ø"/>
            </a:pPr>
            <a:r>
              <a:rPr lang="en-US" sz="2400" dirty="0" smtClean="0"/>
              <a:t>In fact , the recorded seismic waves denote the fact that these waves seldom follow straight paths rather they adopt curved and refracted paths. Thus it become obvious that the earth is not composed of homogenous materials rather there are variations of density inside the earth.</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It is a known fact that the velocity of seismic waves changes only when there are changes in the density of rocks.</a:t>
            </a:r>
            <a:endParaRPr lang="en-US" sz="2400" dirty="0"/>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smtClean="0"/>
              <a:t>On the basis of velocity seismic waves are divided into three sets of waves. 1) First set of P-S waves of maximum velocity,</a:t>
            </a:r>
          </a:p>
          <a:p>
            <a:pPr>
              <a:buNone/>
            </a:pPr>
            <a:r>
              <a:rPr lang="en-US" sz="2400" dirty="0" smtClean="0"/>
              <a:t> </a:t>
            </a:r>
            <a:r>
              <a:rPr lang="en-US" sz="2400" dirty="0" smtClean="0"/>
              <a:t>                          2) Second set of Pg-</a:t>
            </a:r>
            <a:r>
              <a:rPr lang="en-US" sz="2400" dirty="0" err="1" smtClean="0"/>
              <a:t>Sg</a:t>
            </a:r>
            <a:r>
              <a:rPr lang="en-US" sz="2400" dirty="0" smtClean="0"/>
              <a:t> waves of minimum velocity</a:t>
            </a:r>
          </a:p>
          <a:p>
            <a:pPr>
              <a:buNone/>
            </a:pPr>
            <a:r>
              <a:rPr lang="en-US" sz="2400" dirty="0" smtClean="0"/>
              <a:t> </a:t>
            </a:r>
            <a:r>
              <a:rPr lang="en-US" sz="2400" dirty="0" smtClean="0"/>
              <a:t>                          3) Third set of P*-S* waves of medium velocity falling between the first and the second set of waves.</a:t>
            </a:r>
          </a:p>
          <a:p>
            <a:pPr>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2800" dirty="0" smtClean="0"/>
              <a:t>The sources which provide knowledge about the interior of the earth may be classified into three groups.</a:t>
            </a:r>
            <a:endParaRPr lang="en-US" sz="2800" dirty="0"/>
          </a:p>
        </p:txBody>
      </p:sp>
      <p:graphicFrame>
        <p:nvGraphicFramePr>
          <p:cNvPr id="4" name="Content Placeholder 3"/>
          <p:cNvGraphicFramePr>
            <a:graphicFrameLocks noGrp="1"/>
          </p:cNvGraphicFramePr>
          <p:nvPr>
            <p:ph idx="1"/>
          </p:nvPr>
        </p:nvGraphicFramePr>
        <p:xfrm>
          <a:off x="457200" y="13716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fact</a:t>
            </a:r>
            <a:endParaRPr lang="en-US" dirty="0"/>
          </a:p>
        </p:txBody>
      </p:sp>
      <p:sp>
        <p:nvSpPr>
          <p:cNvPr id="3" name="Content Placeholder 2"/>
          <p:cNvSpPr>
            <a:spLocks noGrp="1"/>
          </p:cNvSpPr>
          <p:nvPr>
            <p:ph idx="1"/>
          </p:nvPr>
        </p:nvSpPr>
        <p:spPr>
          <a:xfrm>
            <a:off x="304800" y="1066800"/>
            <a:ext cx="8686800" cy="5486400"/>
          </a:xfrm>
        </p:spPr>
        <p:txBody>
          <a:bodyPr>
            <a:normAutofit fontScale="92500" lnSpcReduction="10000"/>
          </a:bodyPr>
          <a:lstStyle/>
          <a:p>
            <a:pPr>
              <a:buFont typeface="Wingdings" pitchFamily="2" charset="2"/>
              <a:buChar char="Ø"/>
            </a:pPr>
            <a:r>
              <a:rPr lang="en-US" sz="2400" dirty="0" smtClean="0">
                <a:solidFill>
                  <a:schemeClr val="tx2">
                    <a:lumMod val="50000"/>
                  </a:schemeClr>
                </a:solidFill>
              </a:rPr>
              <a:t>Numerous inferences can be drawn about the constitution of the interior of the earth on the basis of density of rocks, pressure of superincumbent load (lying on some thing else) and increasing trend of temperature with increasing depth inside the earth. It is commonly believed that the outer thinner part of the earth is composed of sedimentary rocks the thickness of which ranges between 0.8 km to 1.6 km.</a:t>
            </a:r>
          </a:p>
          <a:p>
            <a:pPr>
              <a:buFont typeface="Wingdings" pitchFamily="2" charset="2"/>
              <a:buChar char="Ø"/>
            </a:pPr>
            <a:r>
              <a:rPr lang="en-US" sz="2400" dirty="0" smtClean="0">
                <a:solidFill>
                  <a:schemeClr val="tx2">
                    <a:lumMod val="50000"/>
                  </a:schemeClr>
                </a:solidFill>
              </a:rPr>
              <a:t>Just below this sedimentary layer there is the second layer of crystalline rocks, the density of which ranges between 3.0 and 3.5 at different places.</a:t>
            </a:r>
          </a:p>
          <a:p>
            <a:pPr>
              <a:buFont typeface="Wingdings" pitchFamily="2" charset="2"/>
              <a:buChar char="Ø"/>
            </a:pPr>
            <a:r>
              <a:rPr lang="en-US" sz="2400" dirty="0" smtClean="0">
                <a:solidFill>
                  <a:schemeClr val="tx2">
                    <a:lumMod val="50000"/>
                  </a:schemeClr>
                </a:solidFill>
              </a:rPr>
              <a:t>The average density of the whole earth is about 5.5. Thus it appears that the density of the core of the earth will be, without doubt, more than 5.5.</a:t>
            </a:r>
          </a:p>
          <a:p>
            <a:pPr>
              <a:buFont typeface="Wingdings" pitchFamily="2" charset="2"/>
              <a:buChar char="Ø"/>
            </a:pPr>
            <a:r>
              <a:rPr lang="en-US" sz="2400" dirty="0" smtClean="0">
                <a:solidFill>
                  <a:schemeClr val="tx2">
                    <a:lumMod val="50000"/>
                  </a:schemeClr>
                </a:solidFill>
              </a:rPr>
              <a:t>The satellite studies have revealed the following results about the density of various parts of the earth-average density of the earth= 5.517 g cm-3 , average density of the earth’s surface=2.6 to 3.3g cm-3 and average density of the core=11g cm-3.</a:t>
            </a:r>
          </a:p>
          <a:p>
            <a:pPr>
              <a:buFont typeface="Wingdings" pitchFamily="2" charset="2"/>
              <a:buChar char="Ø"/>
            </a:pPr>
            <a:endParaRPr lang="en-US" sz="2600" dirty="0" smtClean="0">
              <a:solidFill>
                <a:schemeClr val="tx2">
                  <a:lumMod val="50000"/>
                </a:schemeClr>
              </a:solidFill>
            </a:endParaRPr>
          </a:p>
          <a:p>
            <a:pPr>
              <a:buFont typeface="Wingdings" pitchFamily="2" charset="2"/>
              <a:buChar char="Ø"/>
            </a:pPr>
            <a:endParaRPr lang="en-US" sz="2800"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Pressure</a:t>
            </a:r>
            <a:endParaRPr lang="en-US" dirty="0"/>
          </a:p>
        </p:txBody>
      </p:sp>
      <p:sp>
        <p:nvSpPr>
          <p:cNvPr id="3" name="Content Placeholder 2"/>
          <p:cNvSpPr>
            <a:spLocks noGrp="1"/>
          </p:cNvSpPr>
          <p:nvPr>
            <p:ph idx="1"/>
          </p:nvPr>
        </p:nvSpPr>
        <p:spPr>
          <a:xfrm>
            <a:off x="457200" y="1066800"/>
            <a:ext cx="8229600" cy="5410200"/>
          </a:xfrm>
        </p:spPr>
        <p:txBody>
          <a:bodyPr>
            <a:normAutofit fontScale="92500"/>
          </a:bodyPr>
          <a:lstStyle/>
          <a:p>
            <a:pPr>
              <a:buFont typeface="Wingdings" pitchFamily="2" charset="2"/>
              <a:buChar char="Ø"/>
            </a:pPr>
            <a:r>
              <a:rPr lang="en-US" sz="2400" dirty="0" smtClean="0">
                <a:solidFill>
                  <a:schemeClr val="tx2">
                    <a:lumMod val="50000"/>
                  </a:schemeClr>
                </a:solidFill>
              </a:rPr>
              <a:t>Pressure is the force applied perpendicular to the surface of an object per unit area over which that force is distributed. The standard unit of pressure is the </a:t>
            </a:r>
            <a:r>
              <a:rPr lang="en-US" sz="2400" dirty="0" err="1" smtClean="0">
                <a:solidFill>
                  <a:schemeClr val="tx2">
                    <a:lumMod val="50000"/>
                  </a:schemeClr>
                </a:solidFill>
              </a:rPr>
              <a:t>pascal</a:t>
            </a:r>
            <a:r>
              <a:rPr lang="en-US" sz="2400" dirty="0" smtClean="0">
                <a:solidFill>
                  <a:schemeClr val="tx2">
                    <a:lumMod val="50000"/>
                  </a:schemeClr>
                </a:solidFill>
              </a:rPr>
              <a:t>.</a:t>
            </a:r>
          </a:p>
          <a:p>
            <a:pPr>
              <a:buFont typeface="Wingdings" pitchFamily="2" charset="2"/>
              <a:buChar char="Ø"/>
            </a:pPr>
            <a:r>
              <a:rPr lang="en-US" sz="2400" dirty="0" smtClean="0">
                <a:solidFill>
                  <a:schemeClr val="tx2">
                    <a:lumMod val="50000"/>
                  </a:schemeClr>
                </a:solidFill>
              </a:rPr>
              <a:t>Now question arises, what is the reason for very high density of the core? Previously it was believed that very high density of the core was because of heavy pressure of overlaying rocks. It is the common principle that pressure increases the density of rocks.</a:t>
            </a:r>
          </a:p>
          <a:p>
            <a:pPr>
              <a:buFont typeface="Wingdings" pitchFamily="2" charset="2"/>
              <a:buChar char="Ø"/>
            </a:pPr>
            <a:r>
              <a:rPr lang="en-US" sz="2400" dirty="0" smtClean="0">
                <a:solidFill>
                  <a:schemeClr val="tx2">
                    <a:lumMod val="50000"/>
                  </a:schemeClr>
                </a:solidFill>
              </a:rPr>
              <a:t>Since the weight and pressure of rocks increase with increasing depth and hence the density of rocks also increasing with increasing depth.</a:t>
            </a:r>
          </a:p>
          <a:p>
            <a:pPr>
              <a:buFont typeface="Wingdings" pitchFamily="2" charset="2"/>
              <a:buChar char="Ø"/>
            </a:pPr>
            <a:r>
              <a:rPr lang="en-US" sz="2400" dirty="0" smtClean="0">
                <a:solidFill>
                  <a:schemeClr val="tx2">
                    <a:lumMod val="50000"/>
                  </a:schemeClr>
                </a:solidFill>
              </a:rPr>
              <a:t>Some other evidence proved that  the core must be composed of  intrinsically heavy metallic materials of high density.</a:t>
            </a:r>
          </a:p>
          <a:p>
            <a:pPr>
              <a:buFont typeface="Wingdings" pitchFamily="2" charset="2"/>
              <a:buChar char="Ø"/>
            </a:pPr>
            <a:r>
              <a:rPr lang="en-US" sz="2400" dirty="0" smtClean="0">
                <a:solidFill>
                  <a:schemeClr val="tx2">
                    <a:lumMod val="50000"/>
                  </a:schemeClr>
                </a:solidFill>
              </a:rPr>
              <a:t>The experiments have revealed that the core of the earth is made of the mixture of iron and nickel</a:t>
            </a:r>
            <a:r>
              <a:rPr lang="en-US" sz="2400" dirty="0" smtClean="0"/>
              <a:t>.</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TEMERATURE</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a:buFont typeface="Wingdings" pitchFamily="2" charset="2"/>
              <a:buChar char="Ø"/>
            </a:pPr>
            <a:r>
              <a:rPr lang="en-US" dirty="0" smtClean="0">
                <a:solidFill>
                  <a:schemeClr val="tx2">
                    <a:lumMod val="50000"/>
                  </a:schemeClr>
                </a:solidFill>
              </a:rPr>
              <a:t>It is evident on the basis of information available from the findings of bore holes and deep mining that temperature increases from the surface of the earth downward at the rate of 2° to 3°C for 100 meters.</a:t>
            </a:r>
          </a:p>
          <a:p>
            <a:pPr>
              <a:buFont typeface="Wingdings" pitchFamily="2" charset="2"/>
              <a:buChar char="Ø"/>
            </a:pPr>
            <a:r>
              <a:rPr lang="en-US" dirty="0" smtClean="0">
                <a:solidFill>
                  <a:schemeClr val="tx2">
                    <a:lumMod val="50000"/>
                  </a:schemeClr>
                </a:solidFill>
              </a:rPr>
              <a:t>Temperature increase from the surface of the earth downward at the rate of 1°C for 32 meters.</a:t>
            </a:r>
          </a:p>
          <a:p>
            <a:pPr>
              <a:buFont typeface="Wingdings" pitchFamily="2" charset="2"/>
              <a:buChar char="Ø"/>
            </a:pPr>
            <a:r>
              <a:rPr lang="en-US" dirty="0" smtClean="0">
                <a:solidFill>
                  <a:schemeClr val="tx2">
                    <a:lumMod val="50000"/>
                  </a:schemeClr>
                </a:solidFill>
              </a:rPr>
              <a:t>It may be pointed out that it becomes very difficult to find out the rate of increase of temperature beyond the depth of 8 km. </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from the theories of the origin of the earth</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Various exponents of different hypotheses and theories of the origin of the earth have assumed the original form of the earth to be solid or liquid or gaseous.</a:t>
            </a:r>
          </a:p>
          <a:p>
            <a:pPr>
              <a:buFont typeface="Wingdings" pitchFamily="2" charset="2"/>
              <a:buChar char="Ø"/>
            </a:pPr>
            <a:r>
              <a:rPr lang="en-US" dirty="0" smtClean="0"/>
              <a:t>According to the ‘Planetesimal hypothesis’ the earth was originated due to aggregation of solid dust particles. The core of the earth should be in solid state.</a:t>
            </a:r>
          </a:p>
          <a:p>
            <a:pPr>
              <a:buFont typeface="Wingdings" pitchFamily="2" charset="2"/>
              <a:buChar char="Ø"/>
            </a:pPr>
            <a:r>
              <a:rPr lang="en-US" dirty="0" smtClean="0"/>
              <a:t>According to ‘tidal hypothesis’ the core of the earth should be in liquid state because the earth has been taken to have been formed.</a:t>
            </a:r>
          </a:p>
          <a:p>
            <a:pPr>
              <a:buFont typeface="Wingdings" pitchFamily="2" charset="2"/>
              <a:buChar char="Ø"/>
            </a:pPr>
            <a:r>
              <a:rPr lang="en-US" dirty="0" smtClean="0"/>
              <a:t>According to the ‘Nebular hypothesis’ of Laplace the core of the earth should be in liquid state.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SOURCES</a:t>
            </a:r>
            <a:br>
              <a:rPr lang="en-US" dirty="0" smtClean="0"/>
            </a:br>
            <a:r>
              <a:rPr lang="en-US" dirty="0" smtClean="0"/>
              <a:t>Volcanic eruption</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t>Some scientists believe on the basis of upwelling and spread of hot and liquid lava on the earth’s surface during the volcanic eruption that at least such a layer below the earth’s surface which is in liquid state.</a:t>
            </a:r>
          </a:p>
          <a:p>
            <a:pPr>
              <a:buFont typeface="Wingdings" pitchFamily="2" charset="2"/>
              <a:buChar char="Ø"/>
            </a:pPr>
            <a:r>
              <a:rPr lang="en-US" dirty="0" smtClean="0"/>
              <a:t>Such molten layer has been termed as ‘magma chamber’ which supplies magma and lava during volcanic eruptions.</a:t>
            </a:r>
          </a:p>
          <a:p>
            <a:pPr>
              <a:buFont typeface="Wingdings" pitchFamily="2" charset="2"/>
              <a:buChar char="Ø"/>
            </a:pPr>
            <a:r>
              <a:rPr lang="en-US" dirty="0" smtClean="0"/>
              <a:t>It may be, surmised, on the basis of above connotation, that some part of the earth should be in liquid state.</a:t>
            </a:r>
          </a:p>
          <a:p>
            <a:pPr>
              <a:buFont typeface="Wingdings" pitchFamily="2" charset="2"/>
              <a:buChar char="Ø"/>
            </a:pPr>
            <a:r>
              <a:rPr lang="en-US" dirty="0" smtClean="0"/>
              <a:t>It, thus appears that the earth core should be in solid state. Now question arises, where hot and liquid lava come from during the volcanic eruption?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Evidences of seismology (Earthquake)</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Seismology is the science which studies various aspects of seismic wave generated during the occurrence of earthquakes. Seismic waves are recorded with the help of an instrument known as seismograph.</a:t>
            </a:r>
          </a:p>
          <a:p>
            <a:pPr>
              <a:buFont typeface="Wingdings" pitchFamily="2" charset="2"/>
              <a:buChar char="Ø"/>
            </a:pPr>
            <a:r>
              <a:rPr lang="en-US" dirty="0" smtClean="0"/>
              <a:t>It may be pointed out that seismology is the only source which provides us authenticated information about the composition of earth’s interior.</a:t>
            </a:r>
          </a:p>
          <a:p>
            <a:pPr>
              <a:buFont typeface="Wingdings" pitchFamily="2" charset="2"/>
              <a:buChar char="Ø"/>
            </a:pPr>
            <a:r>
              <a:rPr lang="en-US" dirty="0" smtClean="0"/>
              <a:t>The place of the occurrence of an earthquake is called ‘Focus’ and the place which experiences the seismic event first is called ‘</a:t>
            </a:r>
            <a:r>
              <a:rPr lang="en-US" dirty="0" err="1" smtClean="0"/>
              <a:t>epicentre</a:t>
            </a:r>
            <a:r>
              <a:rPr lang="en-US" dirty="0" smtClean="0"/>
              <a:t>’ which is located on the earth surface and is always perpendicular to the ‘focus’.</a:t>
            </a:r>
          </a:p>
          <a:p>
            <a:pPr>
              <a:buFont typeface="Wingdings" pitchFamily="2" charset="2"/>
              <a:buChar char="Ø"/>
            </a:pPr>
            <a:endParaRPr lang="en-US" dirty="0" smtClean="0"/>
          </a:p>
          <a:p>
            <a:pPr>
              <a:buNone/>
            </a:pPr>
            <a:endParaRPr lang="en-US" dirty="0" smtClean="0"/>
          </a:p>
          <a:p>
            <a:pPr>
              <a:buFont typeface="Wingdings" pitchFamily="2" charset="2"/>
              <a:buChar char="Ø"/>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process</a:t>
            </a:r>
            <a:endParaRPr lang="en-US" dirty="0"/>
          </a:p>
        </p:txBody>
      </p:sp>
      <p:pic>
        <p:nvPicPr>
          <p:cNvPr id="1026" name="Picture 2" descr="C:\Users\Tech\Downloads\IMG_20190907_145430.jpg"/>
          <p:cNvPicPr>
            <a:picLocks noGrp="1" noChangeAspect="1" noChangeArrowheads="1"/>
          </p:cNvPicPr>
          <p:nvPr>
            <p:ph idx="1"/>
          </p:nvPr>
        </p:nvPicPr>
        <p:blipFill>
          <a:blip r:embed="rId2" cstate="print"/>
          <a:srcRect/>
          <a:stretch>
            <a:fillRect/>
          </a:stretch>
        </p:blipFill>
        <p:spPr bwMode="auto">
          <a:xfrm>
            <a:off x="533400" y="1600200"/>
            <a:ext cx="7924799" cy="4953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1376</Words>
  <Application>Microsoft Office PowerPoint</Application>
  <PresentationFormat>On-screen Show (4:3)</PresentationFormat>
  <Paragraphs>65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Interior of the earth</vt:lpstr>
      <vt:lpstr>The sources which provide knowledge about the interior of the earth may be classified into three groups.</vt:lpstr>
      <vt:lpstr>Artificial fact</vt:lpstr>
      <vt:lpstr>Pressure</vt:lpstr>
      <vt:lpstr>TEMERATURE</vt:lpstr>
      <vt:lpstr>Evidence from the theories of the origin of the earth</vt:lpstr>
      <vt:lpstr>NATURAL SOURCES Volcanic eruption</vt:lpstr>
      <vt:lpstr>Evidences of seismology (Earthquake)</vt:lpstr>
      <vt:lpstr>Earthquake process</vt:lpstr>
      <vt:lpstr>Earthquake</vt:lpstr>
      <vt:lpstr>On the other hand , the focus or the place of the origin of an earthquake is always inside the earth.</vt:lpstr>
      <vt:lpstr>Types of waves and their work</vt:lpstr>
      <vt:lpstr> However the nature and properties of the composition of the interior of the earth may be successfully obtained on the basis of the study of various aspects of seismic waves.</vt:lpstr>
      <vt:lpstr>It is a known fact that the velocity of seismic waves changes only when there are changes in the density of rocks.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Interior of the earth</dc:title>
  <dc:creator>Tech</dc:creator>
  <cp:lastModifiedBy>Tech</cp:lastModifiedBy>
  <cp:revision>47</cp:revision>
  <dcterms:created xsi:type="dcterms:W3CDTF">2019-09-06T07:16:46Z</dcterms:created>
  <dcterms:modified xsi:type="dcterms:W3CDTF">2019-09-09T17:54:33Z</dcterms:modified>
</cp:coreProperties>
</file>